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2" r:id="rId4"/>
  </p:sldMasterIdLst>
  <p:notesMasterIdLst>
    <p:notesMasterId r:id="rId12"/>
  </p:notesMasterIdLst>
  <p:sldIdLst>
    <p:sldId id="273" r:id="rId5"/>
    <p:sldId id="288" r:id="rId6"/>
    <p:sldId id="297" r:id="rId7"/>
    <p:sldId id="311" r:id="rId8"/>
    <p:sldId id="301" r:id="rId9"/>
    <p:sldId id="309" r:id="rId10"/>
    <p:sldId id="31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292" autoAdjust="0"/>
  </p:normalViewPr>
  <p:slideViewPr>
    <p:cSldViewPr snapToGrid="0">
      <p:cViewPr varScale="1">
        <p:scale>
          <a:sx n="105" d="100"/>
          <a:sy n="105" d="100"/>
        </p:scale>
        <p:origin x="138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E5D42-38A3-4E59-BB33-45201DF06ACA}" type="datetimeFigureOut">
              <a:rPr lang="en-PH" smtClean="0"/>
              <a:t>12/09/2022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CAA32-AFE8-4657-8FD2-A52D3D80E46D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57805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Continental Time Zone – US Time Zone </a:t>
            </a:r>
          </a:p>
          <a:p>
            <a:endParaRPr lang="en-PH" dirty="0"/>
          </a:p>
          <a:p>
            <a:r>
              <a:rPr lang="en-PH" dirty="0"/>
              <a:t>24 days PTO covers Sick Leave, PH Holiday</a:t>
            </a:r>
          </a:p>
          <a:p>
            <a:r>
              <a:rPr lang="en-PH" dirty="0"/>
              <a:t>Comp Day – Longer hours – additional Day Off</a:t>
            </a:r>
          </a:p>
          <a:p>
            <a:r>
              <a:rPr lang="en-PH" dirty="0"/>
              <a:t>In the event you have to work extra hours when total 8 request for a COMP Day</a:t>
            </a:r>
          </a:p>
          <a:p>
            <a:endParaRPr lang="en-PH" dirty="0"/>
          </a:p>
          <a:p>
            <a:r>
              <a:rPr lang="en-PH" dirty="0"/>
              <a:t>Paternity Leave 1 week</a:t>
            </a:r>
          </a:p>
          <a:p>
            <a:r>
              <a:rPr lang="en-PH" dirty="0"/>
              <a:t>Maternity</a:t>
            </a:r>
          </a:p>
          <a:p>
            <a:endParaRPr lang="en-PH" dirty="0"/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DCAA32-AFE8-4657-8FD2-A52D3D80E46D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102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OJT who has reached the 250 hours will be evaluated by the mentor.</a:t>
            </a:r>
          </a:p>
          <a:p>
            <a:r>
              <a:rPr lang="en-US" dirty="0"/>
              <a:t>2. If OJT wanted to continue to finished their 500 hours, they continue receiving </a:t>
            </a:r>
            <a:r>
              <a:rPr lang="en-US" dirty="0" err="1"/>
              <a:t>Php</a:t>
            </a:r>
            <a:r>
              <a:rPr lang="en-US" dirty="0"/>
              <a:t> 2,000 given every first day of the month. Upon the recommendation of their immediate head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DCAA32-AFE8-4657-8FD2-A52D3D80E46D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34884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The OJT will be on a 150 days Training Period</a:t>
            </a:r>
          </a:p>
          <a:p>
            <a:r>
              <a:rPr lang="en-PH" dirty="0"/>
              <a:t>The OJT will enrolled in Internal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DCAA32-AFE8-4657-8FD2-A52D3D80E46D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4261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THINGS TO CONSIDER:</a:t>
            </a:r>
          </a:p>
          <a:p>
            <a:endParaRPr lang="en-PH" dirty="0"/>
          </a:p>
          <a:p>
            <a:r>
              <a:rPr lang="en-PH" dirty="0"/>
              <a:t>This is a work that is performed at night a 10pm – 6am job,</a:t>
            </a:r>
          </a:p>
          <a:p>
            <a:r>
              <a:rPr lang="en-PH" dirty="0"/>
              <a:t>Requirements:</a:t>
            </a:r>
          </a:p>
          <a:p>
            <a:r>
              <a:rPr lang="en-PH" dirty="0"/>
              <a:t>Internet</a:t>
            </a:r>
          </a:p>
          <a:p>
            <a:r>
              <a:rPr lang="en-PH" dirty="0"/>
              <a:t>Laptop</a:t>
            </a:r>
          </a:p>
          <a:p>
            <a:endParaRPr lang="en-PH" dirty="0"/>
          </a:p>
          <a:p>
            <a:endParaRPr lang="en-PH" dirty="0"/>
          </a:p>
          <a:p>
            <a:r>
              <a:rPr lang="en-PH" dirty="0"/>
              <a:t>During the training</a:t>
            </a:r>
          </a:p>
          <a:p>
            <a:r>
              <a:rPr lang="en-PH" dirty="0"/>
              <a:t>Attendance is a must</a:t>
            </a:r>
          </a:p>
          <a:p>
            <a:r>
              <a:rPr lang="en-PH" dirty="0"/>
              <a:t>Participation in Internal Training School</a:t>
            </a:r>
          </a:p>
          <a:p>
            <a:endParaRPr lang="en-PH" dirty="0"/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DCAA32-AFE8-4657-8FD2-A52D3D80E46D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24311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THINGS TO CONSIDER:</a:t>
            </a:r>
          </a:p>
          <a:p>
            <a:endParaRPr lang="en-PH" dirty="0"/>
          </a:p>
          <a:p>
            <a:r>
              <a:rPr lang="en-PH" dirty="0"/>
              <a:t>This is a work that is performed at night a 10pm – 6am job,</a:t>
            </a:r>
          </a:p>
          <a:p>
            <a:r>
              <a:rPr lang="en-PH" dirty="0"/>
              <a:t>Requirements:</a:t>
            </a:r>
          </a:p>
          <a:p>
            <a:r>
              <a:rPr lang="en-PH" dirty="0"/>
              <a:t>Internet</a:t>
            </a:r>
          </a:p>
          <a:p>
            <a:r>
              <a:rPr lang="en-PH" dirty="0"/>
              <a:t>Laptop</a:t>
            </a:r>
          </a:p>
          <a:p>
            <a:endParaRPr lang="en-PH" dirty="0"/>
          </a:p>
          <a:p>
            <a:endParaRPr lang="en-PH" dirty="0"/>
          </a:p>
          <a:p>
            <a:r>
              <a:rPr lang="en-PH" dirty="0"/>
              <a:t>During the training</a:t>
            </a:r>
          </a:p>
          <a:p>
            <a:r>
              <a:rPr lang="en-PH" dirty="0"/>
              <a:t>Attendance is a must</a:t>
            </a:r>
          </a:p>
          <a:p>
            <a:r>
              <a:rPr lang="en-PH" dirty="0"/>
              <a:t>Participation in Internal Training School</a:t>
            </a:r>
          </a:p>
          <a:p>
            <a:endParaRPr lang="en-PH" dirty="0"/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DCAA32-AFE8-4657-8FD2-A52D3D80E46D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04110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492FD-19A5-4BFA-AF89-CE1974B5E7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550516-7632-4A26-8E00-C418D199B3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D79EA-7216-4B26-AF09-DFF80E521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90AFC-D8B3-446C-8AA1-281429189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9420B-9A95-4998-9D2D-D7E9DC5B0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3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F22B0-47B6-4AA4-BA8D-DD15AF39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BCFF60-BFB0-4324-8F0F-79DE9874E6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C8F3A-93CE-4EDA-AD59-C56D99550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185649-CD5C-451A-AC33-E9EAE46DB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3FB37-6660-42C7-884F-680ECD70B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6717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713A70-91C2-48D7-9875-5F1575A1BE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460B7F-5240-49D1-AE4B-63FBD226A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E02F0-0653-4FE3-97D6-D6257A4FF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BCDB84-61CA-4B36-A6F8-FB660121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1CDD7-30F3-4621-8423-CA43C2131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53677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D5E0B-A5CE-4091-8E39-F60117E7F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35B61-7A95-4EFA-A8DA-859C5ED22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EDB58-6E56-4A38-989F-3D96112A8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B94A9-98A7-405B-A997-D700EAD76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579AE-6F5C-4A00-AA39-440FBD638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500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5F994-7649-4FD3-8A0E-B2B1296EE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4106F4-6AE9-4B3D-9419-6057EBF9E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22714-B5B4-4649-9B59-1FDD2419D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04173-848B-4D47-9BC1-044161AC8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97EB27-8257-458E-A64B-ABB260D60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500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37541-14D7-4B7D-B10E-488849630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001AF-BA7E-41A7-B0F7-464311BE12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D873C-5494-4CD5-8233-5C265B49C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E2197-FA8F-4F50-99BF-666087C43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50EEE0-F102-4309-9F7A-6C7DAF69B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7883F-F15D-43A6-A4FD-253F944FF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912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118E4-419D-4913-A373-56CDAF9B4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78784-1BD0-48AC-8053-5CF7918A3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1344B5-BC9C-4611-A7C0-707C547EDF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48EE5A-03DC-4169-917B-558AB24A6E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6E631F-F245-4534-A60B-21BB7C386F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8CC17F-3077-4BE9-8DE8-8EDAA0F54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1CBF7B-D125-4779-8FF1-7688D498F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86F97C-C7B8-4FA4-A1C4-D9D93B30C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688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CC203-FAA5-4F39-9922-A1FD52221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0E1D70-C2AF-4AE0-BAFE-A050199D0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CB96D2-01CD-4FAF-84F7-1D0483B4C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3A99CC-5025-402F-8EB2-BAAA1C0A3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028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1471D0-A965-4192-BAD8-41D176EAE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2B3B34-70FF-4A55-A4B1-5E255CD13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C68D5B-C6F2-4A1D-83E3-9B4EA7CB5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260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F55D5-B66A-40DD-B553-560BEAEE4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C0BEE-2131-4B71-A574-C53E0E48B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D3F2B-78D0-4223-B7F3-7D8372E73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CAC5C-0804-4C84-BAD8-6B08D627A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D9B0D8-C54A-46CF-AAAC-6C348869C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FCADF-35D0-4668-8054-6FB14506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166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217E9-B6E5-456B-BC2F-3784CEFF7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F0CCAA-6402-42B3-87C2-5CFA738AAB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992F32-D4E0-41D7-B123-576D92DEC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8410A-CE25-49C3-ABCA-71B49BA72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3E82DB-A3F3-4FF0-8971-2DD907D0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7FFBF-C102-4EAE-A200-B92C173C6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719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D02377-F372-4D58-8A68-C426C8772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AC05A-EBA2-4526-83EA-078A64FE2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73C520-744C-4844-AC47-4EF066832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51830-D0AE-4794-8EDC-4E5F11AC4A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67DF3-445C-4434-8F9B-658EC89D0F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746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mailto:hr@consultareinc.com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72723" y="850791"/>
            <a:ext cx="3202016" cy="4198288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Title Lorem Ipsum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FFC8DF31-9646-4AE8-9F96-383F49FC61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10" y="1666738"/>
            <a:ext cx="4047843" cy="390616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F567BED-2F43-4164-9415-D78A2BFDE679}"/>
              </a:ext>
            </a:extLst>
          </p:cNvPr>
          <p:cNvSpPr/>
          <p:nvPr/>
        </p:nvSpPr>
        <p:spPr>
          <a:xfrm>
            <a:off x="5286726" y="4839704"/>
            <a:ext cx="6171994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Consultare Inc.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88040E-0BCD-4846-8992-50CE835D95BD}"/>
              </a:ext>
            </a:extLst>
          </p:cNvPr>
          <p:cNvSpPr/>
          <p:nvPr/>
        </p:nvSpPr>
        <p:spPr>
          <a:xfrm>
            <a:off x="5380111" y="2133530"/>
            <a:ext cx="5722579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 Black" panose="020B0A04020102020204" pitchFamily="34" charset="0"/>
              </a:rPr>
              <a:t>COMPANY ORIENTATION OJT</a:t>
            </a:r>
          </a:p>
        </p:txBody>
      </p:sp>
      <p:pic>
        <p:nvPicPr>
          <p:cNvPr id="53" name="Audio 52">
            <a:hlinkClick r:id="" action="ppaction://media"/>
            <a:extLst>
              <a:ext uri="{FF2B5EF4-FFF2-40B4-BE49-F238E27FC236}">
                <a16:creationId xmlns:a16="http://schemas.microsoft.com/office/drawing/2014/main" id="{68DA1AF3-627C-E005-980D-DF2E4F8B9F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003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82"/>
    </mc:Choice>
    <mc:Fallback>
      <p:transition spd="slow" advTm="68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4" x="10948988" y="1328738"/>
          <p14:tracePt t="402" x="10901363" y="1328738"/>
          <p14:tracePt t="410" x="10844213" y="1328738"/>
          <p14:tracePt t="418" x="10815638" y="1319213"/>
          <p14:tracePt t="426" x="10804525" y="1319213"/>
          <p14:tracePt t="1626" x="10583863" y="1319213"/>
          <p14:tracePt t="1634" x="9390063" y="1252538"/>
          <p14:tracePt t="1642" x="7993063" y="1030288"/>
          <p14:tracePt t="1650" x="6442075" y="635000"/>
          <p14:tracePt t="1658" x="4864100" y="288925"/>
          <p14:tracePt t="1666" x="3322638" y="57150"/>
          <p14:tracePt t="1946" x="77788" y="490538"/>
          <p14:tracePt t="1954" x="144463" y="490538"/>
          <p14:tracePt t="1962" x="222250" y="501650"/>
          <p14:tracePt t="1970" x="317500" y="511175"/>
          <p14:tracePt t="1978" x="433388" y="520700"/>
          <p14:tracePt t="1986" x="530225" y="549275"/>
          <p14:tracePt t="1994" x="615950" y="568325"/>
          <p14:tracePt t="2002" x="693738" y="596900"/>
          <p14:tracePt t="2010" x="731838" y="606425"/>
          <p14:tracePt t="2018" x="779463" y="615950"/>
          <p14:tracePt t="2026" x="800100" y="615950"/>
          <p14:tracePt t="2034" x="809625" y="615950"/>
          <p14:tracePt t="2106" x="828675" y="635000"/>
          <p14:tracePt t="2114" x="866775" y="665163"/>
          <p14:tracePt t="2122" x="954088" y="741363"/>
          <p14:tracePt t="2130" x="1020763" y="828675"/>
          <p14:tracePt t="2138" x="1117600" y="914400"/>
          <p14:tracePt t="2146" x="1222375" y="1011238"/>
          <p14:tracePt t="2154" x="1290638" y="1068388"/>
          <p14:tracePt t="2162" x="1309688" y="1079500"/>
          <p14:tracePt t="2170" x="1328738" y="1089025"/>
          <p14:tracePt t="2186" x="1357313" y="1089025"/>
          <p14:tracePt t="2194" x="1397000" y="1098550"/>
          <p14:tracePt t="2202" x="1482725" y="1108075"/>
          <p14:tracePt t="2209" x="1589088" y="1136650"/>
          <p14:tracePt t="2218" x="1752600" y="1155700"/>
          <p14:tracePt t="2226" x="1925638" y="1174750"/>
          <p14:tracePt t="2234" x="2079625" y="1212850"/>
          <p14:tracePt t="2242" x="2243138" y="1233488"/>
          <p14:tracePt t="2250" x="2349500" y="1281113"/>
          <p14:tracePt t="2259" x="2446338" y="1309688"/>
          <p14:tracePt t="2266" x="2522538" y="1328738"/>
          <p14:tracePt t="2274" x="2571750" y="1347788"/>
          <p14:tracePt t="2282" x="2609850" y="1368425"/>
          <p14:tracePt t="2290" x="2657475" y="1377950"/>
          <p14:tracePt t="2298" x="2716213" y="1387475"/>
          <p14:tracePt t="2306" x="2782888" y="1416050"/>
          <p14:tracePt t="2314" x="2851150" y="1435100"/>
          <p14:tracePt t="2322" x="2927350" y="1463675"/>
          <p14:tracePt t="2330" x="2995613" y="1482725"/>
          <p14:tracePt t="2338" x="3100388" y="1512888"/>
          <p14:tracePt t="2346" x="3206750" y="1550988"/>
          <p14:tracePt t="2354" x="3313113" y="1589088"/>
          <p14:tracePt t="2362" x="3419475" y="1636713"/>
          <p14:tracePt t="2370" x="3533775" y="1695450"/>
          <p14:tracePt t="2378" x="3659188" y="1724025"/>
          <p14:tracePt t="2386" x="3746500" y="1752600"/>
          <p14:tracePt t="2394" x="3852863" y="1792288"/>
          <p14:tracePt t="2402" x="3957638" y="1820863"/>
          <p14:tracePt t="2410" x="4035425" y="1839913"/>
          <p14:tracePt t="2418" x="4160838" y="1878013"/>
          <p14:tracePt t="2426" x="4265613" y="1936750"/>
          <p14:tracePt t="2434" x="4343400" y="1984375"/>
          <p14:tracePt t="2442" x="4430713" y="2060575"/>
          <p14:tracePt t="2450" x="4516438" y="2138363"/>
          <p14:tracePt t="2459" x="4584700" y="2244725"/>
          <p14:tracePt t="2466" x="4632325" y="2339975"/>
          <p14:tracePt t="2474" x="4699000" y="2455863"/>
          <p14:tracePt t="2482" x="4786313" y="2590800"/>
          <p14:tracePt t="2490" x="4843463" y="2697163"/>
          <p14:tracePt t="2498" x="4911725" y="2822575"/>
          <p14:tracePt t="2506" x="4978400" y="2947988"/>
          <p14:tracePt t="2514" x="5056188" y="3043238"/>
          <p14:tracePt t="2522" x="5132388" y="3168650"/>
          <p14:tracePt t="2530" x="5200650" y="3246438"/>
          <p14:tracePt t="2538" x="5248275" y="3341688"/>
          <p14:tracePt t="2546" x="5295900" y="3400425"/>
          <p14:tracePt t="2554" x="5354638" y="3476625"/>
          <p14:tracePt t="2562" x="5383213" y="3535363"/>
          <p14:tracePt t="2570" x="5421313" y="3592513"/>
          <p14:tracePt t="2578" x="5430838" y="3630613"/>
          <p14:tracePt t="2586" x="5470525" y="3689350"/>
          <p14:tracePt t="2594" x="5489575" y="3736975"/>
          <p14:tracePt t="2602" x="5527675" y="3795713"/>
          <p14:tracePt t="2610" x="5537200" y="3833813"/>
          <p14:tracePt t="2618" x="5556250" y="3890963"/>
          <p14:tracePt t="2626" x="5556250" y="3940175"/>
          <p14:tracePt t="2634" x="5556250" y="3997325"/>
          <p14:tracePt t="2642" x="5556250" y="4044950"/>
          <p14:tracePt t="2650" x="5556250" y="4103688"/>
          <p14:tracePt t="2658" x="5556250" y="4179888"/>
          <p14:tracePt t="2666" x="5565775" y="4229100"/>
          <p14:tracePt t="2674" x="5575300" y="4286250"/>
          <p14:tracePt t="2682" x="5584825" y="4364038"/>
          <p14:tracePt t="2690" x="5614988" y="4421188"/>
          <p14:tracePt t="2698" x="5634038" y="4497388"/>
          <p14:tracePt t="2706" x="5662613" y="4556125"/>
          <p14:tracePt t="2714" x="5700713" y="4613275"/>
          <p14:tracePt t="2722" x="5759450" y="4700588"/>
          <p14:tracePt t="2730" x="5826125" y="4776788"/>
          <p14:tracePt t="2738" x="5884863" y="4864100"/>
          <p14:tracePt t="2746" x="5970588" y="4932363"/>
          <p14:tracePt t="2754" x="6067425" y="4989513"/>
          <p14:tracePt t="2762" x="6162675" y="5056188"/>
          <p14:tracePt t="2770" x="6288088" y="5124450"/>
          <p14:tracePt t="2778" x="6394450" y="5200650"/>
          <p14:tracePt t="2786" x="6567488" y="5259388"/>
          <p14:tracePt t="2794" x="6711950" y="5316538"/>
          <p14:tracePt t="2802" x="6865938" y="5365750"/>
          <p14:tracePt t="2809" x="7000875" y="5403850"/>
          <p14:tracePt t="2818" x="7126288" y="5422900"/>
          <p14:tracePt t="2826" x="7251700" y="5432425"/>
          <p14:tracePt t="2834" x="7339013" y="5451475"/>
          <p14:tracePt t="2843" x="7396163" y="5480050"/>
          <p14:tracePt t="2850" x="7424738" y="5489575"/>
          <p14:tracePt t="2858" x="7453313" y="5499100"/>
          <p14:tracePt t="2938" x="7443788" y="5519738"/>
          <p14:tracePt t="2946" x="7339013" y="5548313"/>
          <p14:tracePt t="2954" x="7242175" y="5567363"/>
          <p14:tracePt t="2962" x="7135813" y="5576888"/>
          <p14:tracePt t="2970" x="7050088" y="5586413"/>
          <p14:tracePt t="2978" x="6972300" y="5605463"/>
          <p14:tracePt t="2986" x="6924675" y="5605463"/>
          <p14:tracePt t="2994" x="6896100" y="5605463"/>
          <p14:tracePt t="3146" x="6884988" y="5614988"/>
          <p14:tracePt t="3162" x="6884988" y="5634038"/>
          <p14:tracePt t="3738" x="6865938" y="5645150"/>
          <p14:tracePt t="3746" x="6856413" y="5654675"/>
          <p14:tracePt t="3754" x="6837363" y="5654675"/>
          <p14:tracePt t="3762" x="6827838" y="5654675"/>
          <p14:tracePt t="3922" x="6818313" y="5654675"/>
          <p14:tracePt t="3930" x="6818313" y="5664200"/>
          <p14:tracePt t="3938" x="6827838" y="5664200"/>
          <p14:tracePt t="3946" x="6837363" y="5673725"/>
          <p14:tracePt t="3954" x="6875463" y="5673725"/>
          <p14:tracePt t="3962" x="6924675" y="5683250"/>
          <p14:tracePt t="3970" x="6962775" y="5683250"/>
          <p14:tracePt t="3978" x="7050088" y="5692775"/>
          <p14:tracePt t="3986" x="7107238" y="5711825"/>
          <p14:tracePt t="3994" x="7183438" y="5721350"/>
          <p14:tracePt t="4002" x="7289800" y="5730875"/>
          <p14:tracePt t="4010" x="7396163" y="5768975"/>
          <p14:tracePt t="4018" x="7502525" y="5768975"/>
          <p14:tracePt t="4027" x="7616825" y="5789613"/>
          <p14:tracePt t="4034" x="7713663" y="5789613"/>
          <p14:tracePt t="4042" x="7820025" y="5789613"/>
          <p14:tracePt t="4050" x="7905750" y="5789613"/>
          <p14:tracePt t="4058" x="8002588" y="5789613"/>
          <p14:tracePt t="4066" x="8050213" y="5789613"/>
          <p14:tracePt t="4074" x="8089900" y="5789613"/>
          <p14:tracePt t="4082" x="8128000" y="5789613"/>
          <p14:tracePt t="4090" x="8147050" y="5789613"/>
          <p14:tracePt t="4098" x="8175625" y="5789613"/>
          <p14:tracePt t="4106" x="8194675" y="5789613"/>
          <p14:tracePt t="4114" x="8205788" y="5789613"/>
          <p14:tracePt t="4122" x="8215313" y="5789613"/>
          <p14:tracePt t="4130" x="8234363" y="5789613"/>
          <p14:tracePt t="4162" x="8253413" y="5778500"/>
          <p14:tracePt t="4170" x="8262938" y="5768975"/>
          <p14:tracePt t="4194" x="8272463" y="5759450"/>
          <p14:tracePt t="4210" x="8272463" y="5749925"/>
          <p14:tracePt t="4218" x="8281988" y="5749925"/>
          <p14:tracePt t="4226" x="8291513" y="5740400"/>
          <p14:tracePt t="4234" x="8301038" y="5730875"/>
          <p14:tracePt t="4250" x="8320088" y="5730875"/>
          <p14:tracePt t="4258" x="8329613" y="5721350"/>
          <p14:tracePt t="4282" x="8339138" y="5711825"/>
          <p14:tracePt t="4290" x="8350250" y="5711825"/>
          <p14:tracePt t="4298" x="8369300" y="5702300"/>
          <p14:tracePt t="4306" x="8378825" y="5692775"/>
          <p14:tracePt t="4314" x="8388350" y="5683250"/>
          <p14:tracePt t="4322" x="8407400" y="5683250"/>
          <p14:tracePt t="4330" x="8416925" y="5673725"/>
          <p14:tracePt t="4346" x="8435975" y="5664200"/>
          <p14:tracePt t="4450" x="8435975" y="5654675"/>
          <p14:tracePt t="4458" x="8445500" y="5645150"/>
          <p14:tracePt t="4474" x="8474075" y="5645150"/>
          <p14:tracePt t="4482" x="8483600" y="5624513"/>
          <p14:tracePt t="4490" x="8504238" y="5614988"/>
          <p14:tracePt t="4498" x="8513763" y="5614988"/>
          <p14:tracePt t="4506" x="8523288" y="5605463"/>
          <p14:tracePt t="4514" x="8551863" y="5595938"/>
          <p14:tracePt t="4522" x="8561388" y="5586413"/>
          <p14:tracePt t="4530" x="8570913" y="5586413"/>
          <p14:tracePt t="4538" x="8580438" y="5586413"/>
          <p14:tracePt t="4546" x="8589963" y="5576888"/>
          <p14:tracePt t="4554" x="8599488" y="5576888"/>
          <p14:tracePt t="4561" x="8609013" y="5576888"/>
          <p14:tracePt t="4570" x="8618538" y="5576888"/>
          <p14:tracePt t="4578" x="8639175" y="5576888"/>
          <p14:tracePt t="4586" x="8667750" y="5576888"/>
          <p14:tracePt t="4594" x="8705850" y="5557838"/>
          <p14:tracePt t="4602" x="8743950" y="5557838"/>
          <p14:tracePt t="4610" x="8772525" y="5557838"/>
          <p14:tracePt t="4618" x="8802688" y="5557838"/>
          <p14:tracePt t="4626" x="8831263" y="5557838"/>
          <p14:tracePt t="4634" x="8859838" y="5557838"/>
          <p14:tracePt t="4642" x="8878888" y="5557838"/>
          <p14:tracePt t="4650" x="8907463" y="5557838"/>
          <p14:tracePt t="4658" x="8937625" y="5557838"/>
          <p14:tracePt t="4666" x="8966200" y="5557838"/>
          <p14:tracePt t="4674" x="9004300" y="5557838"/>
          <p14:tracePt t="4682" x="9023350" y="5557838"/>
          <p14:tracePt t="4690" x="9051925" y="5557838"/>
          <p14:tracePt t="4698" x="9072563" y="5557838"/>
          <p14:tracePt t="4706" x="9082088" y="5557838"/>
          <p14:tracePt t="4714" x="9110663" y="5557838"/>
          <p14:tracePt t="4722" x="9120188" y="5557838"/>
          <p14:tracePt t="4962" x="9139238" y="5557838"/>
          <p14:tracePt t="4970" x="9158288" y="5557838"/>
          <p14:tracePt t="4978" x="9177338" y="5557838"/>
          <p14:tracePt t="5002" x="9186863" y="5557838"/>
          <p14:tracePt t="5146" x="9196388" y="5557838"/>
          <p14:tracePt t="6018" x="9186863" y="5557838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539EE-4A36-4CA3-94D4-F7FEA2D24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 Black" panose="020B0A04020102020204" pitchFamily="34" charset="0"/>
              </a:rPr>
              <a:t>Contents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490956-32DB-42FE-93C4-6A6B00CCC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597" y="1798940"/>
            <a:ext cx="6631546" cy="4351338"/>
          </a:xfrm>
        </p:spPr>
        <p:txBody>
          <a:bodyPr>
            <a:normAutofit/>
          </a:bodyPr>
          <a:lstStyle/>
          <a:p>
            <a:r>
              <a:rPr lang="en-PH" dirty="0"/>
              <a:t>Work Schedule </a:t>
            </a:r>
          </a:p>
          <a:p>
            <a:pPr lvl="1">
              <a:buFontTx/>
              <a:buChar char="-"/>
            </a:pPr>
            <a:r>
              <a:rPr lang="en-PH" dirty="0"/>
              <a:t>Attendance</a:t>
            </a:r>
          </a:p>
          <a:p>
            <a:pPr marL="457200" lvl="1" indent="0">
              <a:buNone/>
            </a:pPr>
            <a:endParaRPr lang="en-PH" dirty="0"/>
          </a:p>
          <a:p>
            <a:r>
              <a:rPr lang="en-PH" dirty="0"/>
              <a:t>Compensation and Training</a:t>
            </a:r>
          </a:p>
          <a:p>
            <a:endParaRPr lang="en-PH" dirty="0"/>
          </a:p>
          <a:p>
            <a:pPr marL="457200" lvl="1" indent="0">
              <a:buNone/>
            </a:pPr>
            <a:endParaRPr lang="en-PH" dirty="0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42866003-1AB0-4B71-8F03-FCE5F3CFEB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0" b="11539"/>
          <a:stretch/>
        </p:blipFill>
        <p:spPr>
          <a:xfrm>
            <a:off x="10485446" y="5821372"/>
            <a:ext cx="1080628" cy="80182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D64789-CFEE-47D2-969B-633C8400CECF}"/>
              </a:ext>
            </a:extLst>
          </p:cNvPr>
          <p:cNvCxnSpPr/>
          <p:nvPr/>
        </p:nvCxnSpPr>
        <p:spPr>
          <a:xfrm>
            <a:off x="838200" y="6316394"/>
            <a:ext cx="9782908" cy="0"/>
          </a:xfrm>
          <a:prstGeom prst="line">
            <a:avLst/>
          </a:prstGeom>
          <a:ln w="104775" cmpd="dbl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D617668E-8BD0-CFE2-6957-7E61E97A09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093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16"/>
    </mc:Choice>
    <mc:Fallback>
      <p:transition spd="slow" advTm="1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91" x="9177338" y="5557838"/>
          <p14:tracePt t="599" x="9177338" y="5567363"/>
          <p14:tracePt t="607" x="9158288" y="5567363"/>
          <p14:tracePt t="623" x="9139238" y="5576888"/>
          <p14:tracePt t="639" x="9129713" y="5576888"/>
          <p14:tracePt t="735" x="9120188" y="5576888"/>
          <p14:tracePt t="751" x="9110663" y="5576888"/>
          <p14:tracePt t="759" x="9101138" y="5586413"/>
          <p14:tracePt t="783" x="9091613" y="5586413"/>
          <p14:tracePt t="823" x="9082088" y="5586413"/>
          <p14:tracePt t="847" x="9072563" y="5595938"/>
          <p14:tracePt t="2079" x="9042400" y="5595938"/>
          <p14:tracePt t="2087" x="8975725" y="5595938"/>
          <p14:tracePt t="2095" x="8888413" y="5595938"/>
          <p14:tracePt t="2103" x="8772525" y="5595938"/>
          <p14:tracePt t="2111" x="8639175" y="5595938"/>
          <p14:tracePt t="2119" x="8494713" y="5595938"/>
          <p14:tracePt t="2127" x="8339138" y="5595938"/>
          <p14:tracePt t="2135" x="8156575" y="5595938"/>
          <p14:tracePt t="2143" x="7974013" y="5595938"/>
          <p14:tracePt t="2151" x="7675563" y="5624513"/>
          <p14:tracePt t="2159" x="7434263" y="5624513"/>
          <p14:tracePt t="2167" x="7116763" y="5624513"/>
          <p14:tracePt t="2175" x="6780213" y="5624513"/>
          <p14:tracePt t="2183" x="6384925" y="5624513"/>
          <p14:tracePt t="2191" x="6048375" y="5624513"/>
          <p14:tracePt t="2200" x="5759450" y="5624513"/>
          <p14:tracePt t="2207" x="5451475" y="5624513"/>
          <p14:tracePt t="2216" x="5162550" y="5624513"/>
          <p14:tracePt t="2223" x="4921250" y="5624513"/>
          <p14:tracePt t="2231" x="4738688" y="5624513"/>
          <p14:tracePt t="2239" x="4594225" y="5614988"/>
          <p14:tracePt t="2247" x="4459288" y="5605463"/>
          <p14:tracePt t="2255" x="4333875" y="5586413"/>
          <p14:tracePt t="2263" x="4256088" y="5567363"/>
          <p14:tracePt t="2271" x="4130675" y="5529263"/>
          <p14:tracePt t="2279" x="4054475" y="5510213"/>
          <p14:tracePt t="2287" x="3957638" y="5480050"/>
          <p14:tracePt t="2295" x="3890963" y="5461000"/>
          <p14:tracePt t="2303" x="3822700" y="5451475"/>
          <p14:tracePt t="2311" x="3775075" y="5422900"/>
          <p14:tracePt t="2319" x="3727450" y="5403850"/>
          <p14:tracePt t="2327" x="3678238" y="5375275"/>
          <p14:tracePt t="2335" x="3640138" y="5354638"/>
          <p14:tracePt t="2343" x="3621088" y="5335588"/>
          <p14:tracePt t="2351" x="3592513" y="5326063"/>
          <p14:tracePt t="2359" x="3582988" y="5297488"/>
          <p14:tracePt t="2367" x="3563938" y="5287963"/>
          <p14:tracePt t="2375" x="3552825" y="5268913"/>
          <p14:tracePt t="2383" x="3543300" y="5249863"/>
          <p14:tracePt t="2391" x="3524250" y="5221288"/>
          <p14:tracePt t="2399" x="3514725" y="5200650"/>
          <p14:tracePt t="2407" x="3505200" y="5191125"/>
          <p14:tracePt t="2416" x="3495675" y="5172075"/>
          <p14:tracePt t="2423" x="3486150" y="5162550"/>
          <p14:tracePt t="2431" x="3476625" y="5143500"/>
          <p14:tracePt t="2439" x="3467100" y="5124450"/>
          <p14:tracePt t="2455" x="3457575" y="5114925"/>
          <p14:tracePt t="2463" x="3448050" y="5105400"/>
          <p14:tracePt t="2471" x="3448050" y="5095875"/>
          <p14:tracePt t="2479" x="3448050" y="5065713"/>
          <p14:tracePt t="2495" x="3429000" y="5046663"/>
          <p14:tracePt t="2503" x="3429000" y="5037138"/>
          <p14:tracePt t="2511" x="3429000" y="5027613"/>
          <p14:tracePt t="2519" x="3419475" y="5018088"/>
          <p14:tracePt t="2535" x="3419475" y="5008563"/>
          <p14:tracePt t="2559" x="3398838" y="4999038"/>
          <p14:tracePt t="3039" x="3398838" y="4979988"/>
          <p14:tracePt t="3047" x="3398838" y="4951413"/>
          <p14:tracePt t="3055" x="3398838" y="4932363"/>
          <p14:tracePt t="3063" x="3398838" y="4921250"/>
          <p14:tracePt t="3071" x="3398838" y="4911725"/>
          <p14:tracePt t="3095" x="3398838" y="4902200"/>
          <p14:tracePt t="3103" x="3398838" y="4892675"/>
          <p14:tracePt t="3119" x="3398838" y="4873625"/>
          <p14:tracePt t="3127" x="3398838" y="4854575"/>
          <p14:tracePt t="3143" x="3408363" y="4835525"/>
          <p14:tracePt t="3151" x="3408363" y="4826000"/>
          <p14:tracePt t="3175" x="3408363" y="4816475"/>
          <p14:tracePt t="3199" x="3408363" y="4797425"/>
          <p14:tracePt t="3207" x="3408363" y="4787900"/>
          <p14:tracePt t="3215" x="3408363" y="4776788"/>
          <p14:tracePt t="3223" x="3389313" y="4757738"/>
          <p14:tracePt t="3231" x="3379788" y="4748213"/>
          <p14:tracePt t="3239" x="3360738" y="4729163"/>
          <p14:tracePt t="3247" x="3351213" y="4719638"/>
          <p14:tracePt t="3255" x="3332163" y="4719638"/>
          <p14:tracePt t="3263" x="3322638" y="4719638"/>
          <p14:tracePt t="3271" x="3313113" y="4710113"/>
          <p14:tracePt t="3279" x="3284538" y="4700588"/>
          <p14:tracePt t="3287" x="3275013" y="4700588"/>
          <p14:tracePt t="3295" x="3254375" y="4691063"/>
          <p14:tracePt t="3303" x="3235325" y="4691063"/>
          <p14:tracePt t="3311" x="3225800" y="4681538"/>
          <p14:tracePt t="3319" x="3197225" y="4681538"/>
          <p14:tracePt t="3327" x="3149600" y="4662488"/>
          <p14:tracePt t="3335" x="3130550" y="4652963"/>
          <p14:tracePt t="3343" x="3100388" y="4652963"/>
          <p14:tracePt t="3351" x="3071813" y="4632325"/>
          <p14:tracePt t="3359" x="3052763" y="4632325"/>
          <p14:tracePt t="3367" x="3024188" y="4622800"/>
          <p14:tracePt t="3375" x="2995613" y="4613275"/>
          <p14:tracePt t="3384" x="2965450" y="4613275"/>
          <p14:tracePt t="3391" x="2936875" y="4603750"/>
          <p14:tracePt t="3399" x="2917825" y="4603750"/>
          <p14:tracePt t="3407" x="2889250" y="4584700"/>
          <p14:tracePt t="3415" x="2870200" y="4575175"/>
          <p14:tracePt t="3423" x="2851150" y="4575175"/>
          <p14:tracePt t="3431" x="2841625" y="4575175"/>
          <p14:tracePt t="3439" x="2832100" y="4565650"/>
          <p14:tracePt t="3447" x="2811463" y="4556125"/>
          <p14:tracePt t="3455" x="2792413" y="4546600"/>
          <p14:tracePt t="3463" x="2773363" y="4537075"/>
          <p14:tracePt t="3471" x="2754313" y="4527550"/>
          <p14:tracePt t="3479" x="2725738" y="4508500"/>
          <p14:tracePt t="3487" x="2716213" y="4497388"/>
          <p14:tracePt t="3495" x="2687638" y="4487863"/>
          <p14:tracePt t="3503" x="2667000" y="4468813"/>
          <p14:tracePt t="3511" x="2657475" y="4468813"/>
          <p14:tracePt t="3519" x="2657475" y="4459288"/>
          <p14:tracePt t="3527" x="2638425" y="4449763"/>
          <p14:tracePt t="3535" x="2628900" y="4449763"/>
          <p14:tracePt t="3543" x="2619375" y="4440238"/>
          <p14:tracePt t="3551" x="2609850" y="4430713"/>
          <p14:tracePt t="3567" x="2600325" y="4430713"/>
          <p14:tracePt t="3575" x="2590800" y="4430713"/>
          <p14:tracePt t="4903" x="2571750" y="4430713"/>
          <p14:tracePt t="4911" x="2552700" y="4421188"/>
          <p14:tracePt t="4927" x="2532063" y="4411663"/>
          <p14:tracePt t="4935" x="2522538" y="4411663"/>
          <p14:tracePt t="4952" x="2503488" y="4402138"/>
          <p14:tracePt t="4959" x="2493963" y="4392613"/>
          <p14:tracePt t="4967" x="2484438" y="4383088"/>
          <p14:tracePt t="4975" x="2455863" y="4364038"/>
          <p14:tracePt t="4983" x="2436813" y="4343400"/>
          <p14:tracePt t="4991" x="2417763" y="4324350"/>
          <p14:tracePt t="4999" x="2387600" y="4276725"/>
          <p14:tracePt t="5007" x="2359025" y="4238625"/>
          <p14:tracePt t="5015" x="2339975" y="4208463"/>
          <p14:tracePt t="5023" x="2320925" y="4189413"/>
          <p14:tracePt t="5031" x="2301875" y="4151313"/>
          <p14:tracePt t="5039" x="2282825" y="4132263"/>
          <p14:tracePt t="5047" x="2263775" y="4094163"/>
          <p14:tracePt t="5055" x="2224088" y="4054475"/>
          <p14:tracePt t="5063" x="2205038" y="3997325"/>
          <p14:tracePt t="5071" x="2166938" y="3930650"/>
          <p14:tracePt t="5079" x="2128838" y="3862388"/>
          <p14:tracePt t="5087" x="2098675" y="3765550"/>
          <p14:tracePt t="5095" x="2051050" y="3660775"/>
          <p14:tracePt t="5103" x="2022475" y="3554413"/>
          <p14:tracePt t="5111" x="1993900" y="3448050"/>
          <p14:tracePt t="5119" x="1944688" y="3341688"/>
          <p14:tracePt t="5127" x="1906588" y="3255963"/>
          <p14:tracePt t="5135" x="1878013" y="3168650"/>
          <p14:tracePt t="5143" x="1830388" y="3092450"/>
          <p14:tracePt t="5152" x="1800225" y="3024188"/>
          <p14:tracePt t="5159" x="1790700" y="2976563"/>
          <p14:tracePt t="5167" x="1752600" y="2898775"/>
          <p14:tracePt t="5175" x="1714500" y="2822575"/>
          <p14:tracePt t="5183" x="1704975" y="2782888"/>
          <p14:tracePt t="5191" x="1685925" y="2725738"/>
          <p14:tracePt t="5199" x="1676400" y="2678113"/>
          <p14:tracePt t="5207" x="1665288" y="2628900"/>
          <p14:tracePt t="5215" x="1665288" y="2590800"/>
          <p14:tracePt t="5223" x="1665288" y="2571750"/>
          <p14:tracePt t="5231" x="1665288" y="2543175"/>
          <p14:tracePt t="5239" x="1665288" y="2514600"/>
          <p14:tracePt t="5247" x="1665288" y="2484438"/>
          <p14:tracePt t="5255" x="1676400" y="2465388"/>
          <p14:tracePt t="5263" x="1704975" y="2417763"/>
          <p14:tracePt t="5271" x="1704975" y="2398713"/>
          <p14:tracePt t="5279" x="1714500" y="2370138"/>
          <p14:tracePt t="5287" x="1743075" y="2339975"/>
          <p14:tracePt t="5295" x="1752600" y="2301875"/>
          <p14:tracePt t="5303" x="1762125" y="2273300"/>
          <p14:tracePt t="5311" x="1790700" y="2225675"/>
          <p14:tracePt t="5319" x="1800225" y="2195513"/>
          <p14:tracePt t="5327" x="1830388" y="2157413"/>
          <p14:tracePt t="5335" x="1839913" y="2138363"/>
          <p14:tracePt t="5343" x="1849438" y="2119313"/>
          <p14:tracePt t="5352" x="1858963" y="2100263"/>
          <p14:tracePt t="5359" x="1868488" y="2081213"/>
          <p14:tracePt t="5375" x="1878013" y="2081213"/>
          <p14:tracePt t="5399" x="1878013" y="2070100"/>
          <p14:tracePt t="5447" x="1887538" y="2070100"/>
          <p14:tracePt t="5471" x="1897063" y="2070100"/>
          <p14:tracePt t="5479" x="1916113" y="2070100"/>
          <p14:tracePt t="5487" x="1925638" y="2070100"/>
          <p14:tracePt t="5495" x="1944688" y="2070100"/>
          <p14:tracePt t="5503" x="1965325" y="2070100"/>
          <p14:tracePt t="5511" x="2003425" y="2070100"/>
          <p14:tracePt t="5519" x="2041525" y="2070100"/>
          <p14:tracePt t="5527" x="2109788" y="2070100"/>
          <p14:tracePt t="5536" x="2176463" y="2070100"/>
          <p14:tracePt t="5543" x="2224088" y="2070100"/>
          <p14:tracePt t="5551" x="2301875" y="2070100"/>
          <p14:tracePt t="5559" x="2368550" y="2070100"/>
          <p14:tracePt t="5567" x="2446338" y="2070100"/>
          <p14:tracePt t="5575" x="2513013" y="2070100"/>
          <p14:tracePt t="5583" x="2590800" y="2070100"/>
          <p14:tracePt t="5591" x="2657475" y="2070100"/>
          <p14:tracePt t="5599" x="2735263" y="2070100"/>
          <p14:tracePt t="5607" x="2792413" y="2070100"/>
          <p14:tracePt t="5615" x="2870200" y="2070100"/>
          <p14:tracePt t="5623" x="2908300" y="2070100"/>
          <p14:tracePt t="5631" x="2965450" y="2070100"/>
          <p14:tracePt t="5639" x="3014663" y="2070100"/>
          <p14:tracePt t="5647" x="3071813" y="2070100"/>
          <p14:tracePt t="5655" x="3119438" y="2070100"/>
          <p14:tracePt t="5663" x="3159125" y="2070100"/>
          <p14:tracePt t="5671" x="3178175" y="2070100"/>
          <p14:tracePt t="5679" x="3244850" y="2070100"/>
          <p14:tracePt t="5687" x="3275013" y="2081213"/>
          <p14:tracePt t="5695" x="3322638" y="2081213"/>
          <p14:tracePt t="5703" x="3341688" y="2081213"/>
          <p14:tracePt t="5711" x="3379788" y="2081213"/>
          <p14:tracePt t="5719" x="3429000" y="2081213"/>
          <p14:tracePt t="5727" x="3457575" y="2081213"/>
          <p14:tracePt t="5736" x="3486150" y="2081213"/>
          <p14:tracePt t="5743" x="3524250" y="2081213"/>
          <p14:tracePt t="5751" x="3543300" y="2081213"/>
          <p14:tracePt t="5759" x="3563938" y="2081213"/>
          <p14:tracePt t="5767" x="3592513" y="2081213"/>
          <p14:tracePt t="5775" x="3621088" y="2081213"/>
          <p14:tracePt t="5783" x="3630613" y="2081213"/>
          <p14:tracePt t="5791" x="3659188" y="2081213"/>
          <p14:tracePt t="5799" x="3668713" y="2081213"/>
          <p14:tracePt t="5807" x="3687763" y="2081213"/>
          <p14:tracePt t="5815" x="3708400" y="2081213"/>
          <p14:tracePt t="5823" x="3736975" y="2081213"/>
          <p14:tracePt t="5839" x="3756025" y="2081213"/>
          <p14:tracePt t="5855" x="3765550" y="2081213"/>
          <p14:tracePt t="5863" x="3765550" y="2090738"/>
          <p14:tracePt t="6687" x="3717925" y="2100263"/>
          <p14:tracePt t="6696" x="3640138" y="2109788"/>
          <p14:tracePt t="6704" x="3573463" y="2138363"/>
          <p14:tracePt t="6711" x="3467100" y="2147888"/>
          <p14:tracePt t="6720" x="3360738" y="2157413"/>
          <p14:tracePt t="6727" x="3244850" y="2176463"/>
          <p14:tracePt t="6735" x="3130550" y="2185988"/>
          <p14:tracePt t="6743" x="3005138" y="2205038"/>
          <p14:tracePt t="6751" x="2879725" y="2225675"/>
          <p14:tracePt t="6759" x="2754313" y="2244725"/>
          <p14:tracePt t="6767" x="2628900" y="2263775"/>
          <p14:tracePt t="6775" x="2493963" y="2282825"/>
          <p14:tracePt t="6783" x="2368550" y="2301875"/>
          <p14:tracePt t="6791" x="2263775" y="2311400"/>
          <p14:tracePt t="6799" x="2166938" y="2349500"/>
          <p14:tracePt t="6807" x="2060575" y="2389188"/>
          <p14:tracePt t="6815" x="1993900" y="2408238"/>
          <p14:tracePt t="6823" x="1944688" y="2417763"/>
          <p14:tracePt t="6831" x="1906588" y="2436813"/>
          <p14:tracePt t="6839" x="1887538" y="2446338"/>
          <p14:tracePt t="6847" x="1858963" y="2474913"/>
          <p14:tracePt t="6855" x="1849438" y="2474913"/>
          <p14:tracePt t="6863" x="1839913" y="2484438"/>
          <p14:tracePt t="6871" x="1830388" y="2505075"/>
          <p14:tracePt t="6887" x="1820863" y="2524125"/>
          <p14:tracePt t="6895" x="1820863" y="2533650"/>
          <p14:tracePt t="6903" x="1820863" y="2543175"/>
          <p14:tracePt t="6911" x="1820863" y="2552700"/>
          <p14:tracePt t="6920" x="1820863" y="2562225"/>
          <p14:tracePt t="6927" x="1820863" y="2571750"/>
          <p14:tracePt t="6954" x="1839913" y="2600325"/>
          <p14:tracePt t="6959" x="1887538" y="2609850"/>
          <p14:tracePt t="6967" x="1916113" y="2609850"/>
          <p14:tracePt t="6975" x="1954213" y="2609850"/>
          <p14:tracePt t="6983" x="2032000" y="2638425"/>
          <p14:tracePt t="6991" x="2138363" y="2638425"/>
          <p14:tracePt t="6999" x="2233613" y="2638425"/>
          <p14:tracePt t="7007" x="2378075" y="2638425"/>
          <p14:tracePt t="7015" x="2513013" y="2638425"/>
          <p14:tracePt t="7023" x="2628900" y="2638425"/>
          <p14:tracePt t="7031" x="2763838" y="2638425"/>
          <p14:tracePt t="7039" x="2889250" y="2638425"/>
          <p14:tracePt t="7047" x="2986088" y="2638425"/>
          <p14:tracePt t="7055" x="3062288" y="2638425"/>
          <p14:tracePt t="7063" x="3140075" y="2638425"/>
          <p14:tracePt t="7071" x="3197225" y="2638425"/>
          <p14:tracePt t="7079" x="3235325" y="2638425"/>
          <p14:tracePt t="7087" x="3263900" y="2638425"/>
          <p14:tracePt t="7095" x="3294063" y="2638425"/>
          <p14:tracePt t="7104" x="3322638" y="2638425"/>
          <p14:tracePt t="7111" x="3341688" y="2638425"/>
          <p14:tracePt t="7119" x="3379788" y="2649538"/>
          <p14:tracePt t="7127" x="3398838" y="2649538"/>
          <p14:tracePt t="7135" x="3408363" y="2649538"/>
          <p14:tracePt t="7151" x="3408363" y="2659063"/>
          <p14:tracePt t="7207" x="3429000" y="2659063"/>
          <p14:tracePt t="7215" x="3438525" y="2659063"/>
          <p14:tracePt t="7231" x="3457575" y="2659063"/>
          <p14:tracePt t="7239" x="3467100" y="2668588"/>
          <p14:tracePt t="7255" x="3476625" y="2668588"/>
          <p14:tracePt t="7295" x="3486150" y="2668588"/>
          <p14:tracePt t="7311" x="3495675" y="2678113"/>
          <p14:tracePt t="7655" x="3448050" y="2678113"/>
          <p14:tracePt t="7663" x="3379788" y="2678113"/>
          <p14:tracePt t="7671" x="3313113" y="2687638"/>
          <p14:tracePt t="7679" x="3225800" y="2687638"/>
          <p14:tracePt t="7688" x="3159125" y="2687638"/>
          <p14:tracePt t="7696" x="3071813" y="2697163"/>
          <p14:tracePt t="7704" x="2986088" y="2716213"/>
          <p14:tracePt t="7711" x="2908300" y="2725738"/>
          <p14:tracePt t="7719" x="2820988" y="2735263"/>
          <p14:tracePt t="7727" x="2716213" y="2763838"/>
          <p14:tracePt t="7735" x="2619375" y="2773363"/>
          <p14:tracePt t="7743" x="2522538" y="2782888"/>
          <p14:tracePt t="7751" x="2387600" y="2832100"/>
          <p14:tracePt t="7759" x="2254250" y="2870200"/>
          <p14:tracePt t="7767" x="2147888" y="2898775"/>
          <p14:tracePt t="7775" x="2022475" y="2938463"/>
          <p14:tracePt t="7783" x="1897063" y="2986088"/>
          <p14:tracePt t="7791" x="1790700" y="3005138"/>
          <p14:tracePt t="7799" x="1676400" y="3043238"/>
          <p14:tracePt t="7807" x="1550988" y="3073400"/>
          <p14:tracePt t="7815" x="1444625" y="3111500"/>
          <p14:tracePt t="7823" x="1328738" y="3149600"/>
          <p14:tracePt t="7831" x="1262063" y="3168650"/>
          <p14:tracePt t="7839" x="1184275" y="3217863"/>
          <p14:tracePt t="7847" x="1127125" y="3255963"/>
          <p14:tracePt t="7855" x="1049338" y="3294063"/>
          <p14:tracePt t="7863" x="982663" y="3322638"/>
          <p14:tracePt t="7871" x="933450" y="3351213"/>
          <p14:tracePt t="7879" x="895350" y="3381375"/>
          <p14:tracePt t="7888" x="876300" y="3390900"/>
          <p14:tracePt t="7895" x="876300" y="3409950"/>
          <p14:tracePt t="7903" x="857250" y="3429000"/>
          <p14:tracePt t="7911" x="847725" y="3457575"/>
          <p14:tracePt t="7919" x="847725" y="3467100"/>
          <p14:tracePt t="7938" x="847725" y="3506788"/>
          <p14:tracePt t="7943" x="847725" y="3525838"/>
          <p14:tracePt t="7951" x="847725" y="3554413"/>
          <p14:tracePt t="7959" x="857250" y="3573463"/>
          <p14:tracePt t="7967" x="866775" y="3602038"/>
          <p14:tracePt t="7975" x="895350" y="3621088"/>
          <p14:tracePt t="7983" x="904875" y="3640138"/>
          <p14:tracePt t="7991" x="944563" y="3670300"/>
          <p14:tracePt t="7999" x="963613" y="3689350"/>
          <p14:tracePt t="8007" x="973138" y="3689350"/>
          <p14:tracePt t="8015" x="1020763" y="3708400"/>
          <p14:tracePt t="8023" x="1087438" y="3717925"/>
          <p14:tracePt t="8031" x="1136650" y="3727450"/>
          <p14:tracePt t="8039" x="1193800" y="3727450"/>
          <p14:tracePt t="8047" x="1271588" y="3727450"/>
          <p14:tracePt t="8055" x="1338263" y="3727450"/>
          <p14:tracePt t="8063" x="1416050" y="3727450"/>
          <p14:tracePt t="8071" x="1454150" y="3727450"/>
          <p14:tracePt t="8079" x="1511300" y="3727450"/>
          <p14:tracePt t="8088" x="1560513" y="3727450"/>
          <p14:tracePt t="8095" x="1598613" y="3727450"/>
          <p14:tracePt t="8103" x="1665288" y="3727450"/>
          <p14:tracePt t="8111" x="1704975" y="3727450"/>
          <p14:tracePt t="8119" x="1762125" y="3727450"/>
          <p14:tracePt t="8127" x="1800225" y="3736975"/>
          <p14:tracePt t="8135" x="1858963" y="3756025"/>
          <p14:tracePt t="8143" x="1906588" y="3756025"/>
          <p14:tracePt t="8151" x="1974850" y="3756025"/>
          <p14:tracePt t="8159" x="2022475" y="3756025"/>
          <p14:tracePt t="8167" x="2051050" y="3756025"/>
          <p14:tracePt t="8175" x="2109788" y="3765550"/>
          <p14:tracePt t="8183" x="2138363" y="3765550"/>
          <p14:tracePt t="8191" x="2166938" y="3765550"/>
          <p14:tracePt t="8199" x="2214563" y="3775075"/>
          <p14:tracePt t="8207" x="2263775" y="3775075"/>
          <p14:tracePt t="8215" x="2311400" y="3795713"/>
          <p14:tracePt t="8223" x="2359025" y="3795713"/>
          <p14:tracePt t="8231" x="2417763" y="3795713"/>
          <p14:tracePt t="8239" x="2474913" y="3795713"/>
          <p14:tracePt t="8247" x="2532063" y="3795713"/>
          <p14:tracePt t="8255" x="2571750" y="3795713"/>
          <p14:tracePt t="8263" x="2619375" y="3795713"/>
          <p14:tracePt t="8271" x="2638425" y="3795713"/>
          <p14:tracePt t="8279" x="2667000" y="3795713"/>
          <p14:tracePt t="8288" x="2697163" y="3795713"/>
          <p14:tracePt t="8295" x="2735263" y="3795713"/>
          <p14:tracePt t="8303" x="2763838" y="3795713"/>
          <p14:tracePt t="8311" x="2811463" y="3795713"/>
          <p14:tracePt t="8319" x="2851150" y="3795713"/>
          <p14:tracePt t="8327" x="2898775" y="3795713"/>
          <p14:tracePt t="8335" x="2976563" y="3795713"/>
          <p14:tracePt t="8343" x="3033713" y="3795713"/>
          <p14:tracePt t="8351" x="3081338" y="3795713"/>
          <p14:tracePt t="8359" x="3119438" y="3795713"/>
          <p14:tracePt t="8367" x="3178175" y="3795713"/>
          <p14:tracePt t="8375" x="3206750" y="3795713"/>
          <p14:tracePt t="8383" x="3244850" y="3795713"/>
          <p14:tracePt t="8391" x="3275013" y="3795713"/>
          <p14:tracePt t="8399" x="3313113" y="3795713"/>
          <p14:tracePt t="8407" x="3351213" y="3795713"/>
          <p14:tracePt t="8415" x="3389313" y="3795713"/>
          <p14:tracePt t="8423" x="3429000" y="3805238"/>
          <p14:tracePt t="8431" x="3505200" y="3805238"/>
          <p14:tracePt t="8439" x="3563938" y="3805238"/>
          <p14:tracePt t="8447" x="3611563" y="3805238"/>
          <p14:tracePt t="8455" x="3659188" y="3805238"/>
          <p14:tracePt t="8463" x="3727450" y="3805238"/>
          <p14:tracePt t="8472" x="3784600" y="3805238"/>
          <p14:tracePt t="8479" x="3822700" y="3805238"/>
          <p14:tracePt t="8487" x="3871913" y="3805238"/>
          <p14:tracePt t="8495" x="3910013" y="3814763"/>
          <p14:tracePt t="8503" x="3957638" y="3814763"/>
          <p14:tracePt t="8511" x="3986213" y="3814763"/>
          <p14:tracePt t="8519" x="4016375" y="3814763"/>
          <p14:tracePt t="8527" x="4054475" y="3814763"/>
          <p14:tracePt t="8535" x="4073525" y="3814763"/>
          <p14:tracePt t="8543" x="4111625" y="3814763"/>
          <p14:tracePt t="8551" x="4130675" y="3814763"/>
          <p14:tracePt t="8559" x="4141788" y="3814763"/>
          <p14:tracePt t="8567" x="4160838" y="3814763"/>
          <p14:tracePt t="8591" x="4170363" y="3814763"/>
          <p14:tracePt t="8711" x="4189413" y="3814763"/>
          <p14:tracePt t="8719" x="4198938" y="3814763"/>
          <p14:tracePt t="8735" x="4217988" y="3814763"/>
          <p14:tracePt t="8743" x="4227513" y="3814763"/>
          <p14:tracePt t="8751" x="4246563" y="3814763"/>
          <p14:tracePt t="8767" x="4286250" y="3814763"/>
          <p14:tracePt t="8775" x="4295775" y="3814763"/>
          <p14:tracePt t="8783" x="4324350" y="3814763"/>
          <p14:tracePt t="8791" x="4352925" y="3814763"/>
          <p14:tracePt t="8799" x="4381500" y="3814763"/>
          <p14:tracePt t="8807" x="4400550" y="3814763"/>
          <p14:tracePt t="8815" x="4430713" y="3814763"/>
          <p14:tracePt t="8823" x="4459288" y="3814763"/>
          <p14:tracePt t="8831" x="4478338" y="3814763"/>
          <p14:tracePt t="8839" x="4506913" y="3814763"/>
          <p14:tracePt t="8847" x="4525963" y="3814763"/>
          <p14:tracePt t="8863" x="4535488" y="3814763"/>
          <p14:tracePt t="8879" x="4554538" y="3814763"/>
          <p14:tracePt t="8895" x="4564063" y="3814763"/>
          <p14:tracePt t="8903" x="4584700" y="3814763"/>
          <p14:tracePt t="8943" x="4594225" y="3814763"/>
          <p14:tracePt t="8967" x="4613275" y="3814763"/>
          <p14:tracePt t="8975" x="4622800" y="3814763"/>
          <p14:tracePt t="8991" x="4641850" y="3814763"/>
          <p14:tracePt t="9007" x="4651375" y="3814763"/>
          <p14:tracePt t="9015" x="4679950" y="38147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42866003-1AB0-4B71-8F03-FCE5F3CFEB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0" b="11539"/>
          <a:stretch/>
        </p:blipFill>
        <p:spPr>
          <a:xfrm>
            <a:off x="10485446" y="5821372"/>
            <a:ext cx="1080628" cy="80182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D64789-CFEE-47D2-969B-633C8400CECF}"/>
              </a:ext>
            </a:extLst>
          </p:cNvPr>
          <p:cNvCxnSpPr/>
          <p:nvPr/>
        </p:nvCxnSpPr>
        <p:spPr>
          <a:xfrm>
            <a:off x="838200" y="6316394"/>
            <a:ext cx="9782908" cy="0"/>
          </a:xfrm>
          <a:prstGeom prst="line">
            <a:avLst/>
          </a:prstGeom>
          <a:ln w="104775" cmpd="dbl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17B2F3CC-BCF9-434E-A9A2-873582990E55}"/>
              </a:ext>
            </a:extLst>
          </p:cNvPr>
          <p:cNvSpPr txBox="1">
            <a:spLocks/>
          </p:cNvSpPr>
          <p:nvPr/>
        </p:nvSpPr>
        <p:spPr>
          <a:xfrm>
            <a:off x="838200" y="3312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b="1" dirty="0">
                <a:latin typeface="Arial Black" panose="020B0A04020102020204" pitchFamily="34" charset="0"/>
                <a:cs typeface="Angsana New" panose="02020603050405020304" pitchFamily="18" charset="-34"/>
              </a:rPr>
              <a:t>WORK SCHEDULE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rial Black" panose="020B0A04020102020204" pitchFamily="34" charset="0"/>
              <a:cs typeface="Angsana New" panose="02020603050405020304" pitchFamily="18" charset="-34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674CDD8-E220-4D57-9615-F16652147F52}"/>
              </a:ext>
            </a:extLst>
          </p:cNvPr>
          <p:cNvSpPr txBox="1">
            <a:spLocks/>
          </p:cNvSpPr>
          <p:nvPr/>
        </p:nvSpPr>
        <p:spPr>
          <a:xfrm>
            <a:off x="838200" y="1656769"/>
            <a:ext cx="10515600" cy="10288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PH" sz="3000" b="1" dirty="0"/>
              <a:t>Monday to Fridays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PH" dirty="0">
                <a:latin typeface="+mj-lt"/>
              </a:rPr>
              <a:t>8</a:t>
            </a:r>
            <a:r>
              <a:rPr lang="en-PH" b="0" i="0" dirty="0">
                <a:effectLst/>
                <a:latin typeface="+mj-lt"/>
              </a:rPr>
              <a:t>pm – 6am Philippine Time – Flexi time for OJT</a:t>
            </a:r>
            <a:endParaRPr lang="en-PH" dirty="0">
              <a:latin typeface="+mj-lt"/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50FEC424-BF09-4E1E-B62C-DA4F4FD52364}"/>
              </a:ext>
            </a:extLst>
          </p:cNvPr>
          <p:cNvSpPr txBox="1">
            <a:spLocks/>
          </p:cNvSpPr>
          <p:nvPr/>
        </p:nvSpPr>
        <p:spPr>
          <a:xfrm>
            <a:off x="838200" y="2914582"/>
            <a:ext cx="10515600" cy="2599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PH" sz="3000" b="1" dirty="0"/>
              <a:t>Attendance</a:t>
            </a:r>
          </a:p>
          <a:p>
            <a:pPr lvl="1"/>
            <a:r>
              <a:rPr lang="en-PH" sz="3000" b="1" dirty="0">
                <a:solidFill>
                  <a:srgbClr val="182D45"/>
                </a:solidFill>
                <a:latin typeface="avenir-lt-w01_35-light1475496"/>
              </a:rPr>
              <a:t>	</a:t>
            </a:r>
            <a:r>
              <a:rPr lang="en-PH" b="0" i="0" dirty="0">
                <a:effectLst/>
                <a:latin typeface="+mj-lt"/>
              </a:rPr>
              <a:t>Checked by the OJT Coordinator</a:t>
            </a:r>
          </a:p>
          <a:p>
            <a:pPr marL="914400" lvl="1" indent="-457200"/>
            <a:r>
              <a:rPr lang="en-PH" b="0" i="0" dirty="0">
                <a:effectLst/>
                <a:latin typeface="+mj-lt"/>
              </a:rPr>
              <a:t>For excuse of absence, send an email to </a:t>
            </a:r>
            <a:r>
              <a:rPr lang="en-PH" dirty="0">
                <a:solidFill>
                  <a:srgbClr val="182D45"/>
                </a:solidFill>
                <a:latin typeface="+mj-lt"/>
                <a:hlinkClick r:id="rId6"/>
              </a:rPr>
              <a:t>hr@consultareinc.com</a:t>
            </a:r>
            <a:r>
              <a:rPr lang="en-PH" dirty="0">
                <a:solidFill>
                  <a:srgbClr val="182D45"/>
                </a:solidFill>
                <a:latin typeface="+mj-lt"/>
              </a:rPr>
              <a:t> </a:t>
            </a:r>
            <a:r>
              <a:rPr lang="en-PH" dirty="0">
                <a:latin typeface="+mj-lt"/>
              </a:rPr>
              <a:t>and copy your mentor.</a:t>
            </a:r>
            <a:r>
              <a:rPr lang="en-PH" b="0" i="0" dirty="0">
                <a:effectLst/>
                <a:latin typeface="+mj-lt"/>
              </a:rPr>
              <a:t> </a:t>
            </a:r>
          </a:p>
          <a:p>
            <a:pPr marL="914400" lvl="1" indent="-457200"/>
            <a:r>
              <a:rPr lang="en-PH" dirty="0">
                <a:latin typeface="+mj-lt"/>
              </a:rPr>
              <a:t>For OJT Requirements email it to your assigned mentor and copy </a:t>
            </a:r>
            <a:r>
              <a:rPr lang="en-PH" dirty="0">
                <a:solidFill>
                  <a:srgbClr val="182D45"/>
                </a:solidFill>
                <a:latin typeface="+mj-lt"/>
                <a:hlinkClick r:id="rId6"/>
              </a:rPr>
              <a:t>hr@consultareinc.com</a:t>
            </a:r>
            <a:r>
              <a:rPr lang="en-PH" dirty="0">
                <a:solidFill>
                  <a:srgbClr val="182D45"/>
                </a:solidFill>
                <a:latin typeface="+mj-lt"/>
              </a:rPr>
              <a:t>.</a:t>
            </a:r>
            <a:endParaRPr lang="en-PH" b="0" i="0" dirty="0">
              <a:solidFill>
                <a:srgbClr val="182D45"/>
              </a:solidFill>
              <a:effectLst/>
              <a:latin typeface="avenir-lt-w01_35-light1475496"/>
            </a:endParaRP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F3B264FE-B5A6-2CEA-E4E8-90760A0B6F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373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71"/>
    </mc:Choice>
    <mc:Fallback>
      <p:transition spd="slow" advTm="42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74" x="4689475" y="3814763"/>
          <p14:tracePt t="983" x="4719638" y="3805238"/>
          <p14:tracePt t="990" x="4767263" y="3756025"/>
          <p14:tracePt t="998" x="4852988" y="3679825"/>
          <p14:tracePt t="1006" x="4930775" y="3602038"/>
          <p14:tracePt t="1014" x="5027613" y="3506788"/>
          <p14:tracePt t="1022" x="5122863" y="3409950"/>
          <p14:tracePt t="1030" x="5200650" y="3303588"/>
          <p14:tracePt t="1038" x="5286375" y="3187700"/>
          <p14:tracePt t="1046" x="5364163" y="3101975"/>
          <p14:tracePt t="1054" x="5451475" y="2995613"/>
          <p14:tracePt t="1062" x="5527675" y="2898775"/>
          <p14:tracePt t="1070" x="5565775" y="2803525"/>
          <p14:tracePt t="1078" x="5643563" y="2678113"/>
          <p14:tracePt t="1086" x="5700713" y="2581275"/>
          <p14:tracePt t="1094" x="5729288" y="2505075"/>
          <p14:tracePt t="1102" x="5749925" y="2417763"/>
          <p14:tracePt t="1110" x="5778500" y="2370138"/>
          <p14:tracePt t="1118" x="5778500" y="2339975"/>
          <p14:tracePt t="1126" x="5778500" y="2311400"/>
          <p14:tracePt t="1134" x="5778500" y="2282825"/>
          <p14:tracePt t="1142" x="5778500" y="2263775"/>
          <p14:tracePt t="1150" x="5768975" y="2244725"/>
          <p14:tracePt t="1158" x="5740400" y="2225675"/>
          <p14:tracePt t="1167" x="5710238" y="2205038"/>
          <p14:tracePt t="1174" x="5672138" y="2166938"/>
          <p14:tracePt t="1182" x="5605463" y="2147888"/>
          <p14:tracePt t="1190" x="5565775" y="2138363"/>
          <p14:tracePt t="1198" x="5508625" y="2119313"/>
          <p14:tracePt t="1206" x="5402263" y="2081213"/>
          <p14:tracePt t="1214" x="5286375" y="2070100"/>
          <p14:tracePt t="1222" x="5172075" y="2051050"/>
          <p14:tracePt t="1230" x="5046663" y="2032000"/>
          <p14:tracePt t="1238" x="4911725" y="2022475"/>
          <p14:tracePt t="1246" x="4805363" y="2012950"/>
          <p14:tracePt t="1254" x="4679950" y="1974850"/>
          <p14:tracePt t="1262" x="4564063" y="1965325"/>
          <p14:tracePt t="1270" x="4478338" y="1955800"/>
          <p14:tracePt t="1278" x="4391025" y="1936750"/>
          <p14:tracePt t="1286" x="4295775" y="1925638"/>
          <p14:tracePt t="1294" x="4189413" y="1906588"/>
          <p14:tracePt t="1302" x="4092575" y="1887538"/>
          <p14:tracePt t="1310" x="4016375" y="1878013"/>
          <p14:tracePt t="1318" x="3938588" y="1868488"/>
          <p14:tracePt t="1326" x="3871913" y="1858963"/>
          <p14:tracePt t="1334" x="3822700" y="1839913"/>
          <p14:tracePt t="1342" x="3784600" y="1839913"/>
          <p14:tracePt t="1350" x="3746500" y="1830388"/>
          <p14:tracePt t="1358" x="3736975" y="1820863"/>
          <p14:tracePt t="1367" x="3708400" y="1820863"/>
          <p14:tracePt t="1374" x="3697288" y="1820863"/>
          <p14:tracePt t="1382" x="3678238" y="1820863"/>
          <p14:tracePt t="1390" x="3668713" y="1820863"/>
          <p14:tracePt t="1398" x="3659188" y="1820863"/>
          <p14:tracePt t="1406" x="3649663" y="1820863"/>
          <p14:tracePt t="1414" x="3640138" y="1820863"/>
          <p14:tracePt t="1422" x="3630613" y="1820863"/>
          <p14:tracePt t="1430" x="3621088" y="1820863"/>
          <p14:tracePt t="1446" x="3611563" y="1820863"/>
          <p14:tracePt t="1566" x="3611563" y="1811338"/>
          <p14:tracePt t="1766" x="3611563" y="1801813"/>
          <p14:tracePt t="1774" x="3630613" y="1792288"/>
          <p14:tracePt t="1782" x="3687763" y="1762125"/>
          <p14:tracePt t="1790" x="3756025" y="1733550"/>
          <p14:tracePt t="1798" x="3832225" y="1714500"/>
          <p14:tracePt t="1806" x="3938588" y="1685925"/>
          <p14:tracePt t="1814" x="4044950" y="1657350"/>
          <p14:tracePt t="1822" x="4151313" y="1636713"/>
          <p14:tracePt t="1830" x="4237038" y="1617663"/>
          <p14:tracePt t="1838" x="4343400" y="1598613"/>
          <p14:tracePt t="1846" x="4459288" y="1589088"/>
          <p14:tracePt t="1854" x="4575175" y="1579563"/>
          <p14:tracePt t="1862" x="4679950" y="1579563"/>
          <p14:tracePt t="1870" x="4795838" y="1579563"/>
          <p14:tracePt t="1878" x="4883150" y="1579563"/>
          <p14:tracePt t="1886" x="4968875" y="1579563"/>
          <p14:tracePt t="1894" x="5037138" y="1579563"/>
          <p14:tracePt t="1902" x="5103813" y="1579563"/>
          <p14:tracePt t="1910" x="5132388" y="1579563"/>
          <p14:tracePt t="1918" x="5151438" y="1579563"/>
          <p14:tracePt t="1926" x="5172075" y="1579563"/>
          <p14:tracePt t="1966" x="5181600" y="1579563"/>
          <p14:tracePt t="2070" x="5191125" y="1570038"/>
          <p14:tracePt t="2086" x="5210175" y="1570038"/>
          <p14:tracePt t="2118" x="5219700" y="1570038"/>
          <p14:tracePt t="2134" x="5238750" y="1560513"/>
          <p14:tracePt t="2151" x="5248275" y="1560513"/>
          <p14:tracePt t="2158" x="5267325" y="1550988"/>
          <p14:tracePt t="2166" x="5276850" y="1550988"/>
          <p14:tracePt t="2174" x="5307013" y="1541463"/>
          <p14:tracePt t="2182" x="5335588" y="1531938"/>
          <p14:tracePt t="2190" x="5345113" y="1531938"/>
          <p14:tracePt t="2198" x="5373688" y="1531938"/>
          <p14:tracePt t="2206" x="5402263" y="1522413"/>
          <p14:tracePt t="2214" x="5430838" y="1522413"/>
          <p14:tracePt t="2222" x="5461000" y="1522413"/>
          <p14:tracePt t="2230" x="5489575" y="1522413"/>
          <p14:tracePt t="2238" x="5518150" y="1522413"/>
          <p14:tracePt t="2246" x="5556250" y="1522413"/>
          <p14:tracePt t="2254" x="5584825" y="1522413"/>
          <p14:tracePt t="2262" x="5595938" y="1522413"/>
          <p14:tracePt t="2270" x="5624513" y="1522413"/>
          <p14:tracePt t="2278" x="5653088" y="1522413"/>
          <p14:tracePt t="2286" x="5662613" y="1522413"/>
          <p14:tracePt t="2302" x="5681663" y="1522413"/>
          <p14:tracePt t="2486" x="5691188" y="1522413"/>
          <p14:tracePt t="3350" x="5672138" y="1522413"/>
          <p14:tracePt t="3358" x="5624513" y="1503363"/>
          <p14:tracePt t="3366" x="5605463" y="1492250"/>
          <p14:tracePt t="3374" x="5565775" y="1482725"/>
          <p14:tracePt t="3382" x="5499100" y="1482725"/>
          <p14:tracePt t="3390" x="5421313" y="1482725"/>
          <p14:tracePt t="3398" x="5335588" y="1473200"/>
          <p14:tracePt t="3406" x="5229225" y="1454150"/>
          <p14:tracePt t="3414" x="5113338" y="1454150"/>
          <p14:tracePt t="3422" x="4978400" y="1454150"/>
          <p14:tracePt t="3430" x="4814888" y="1444625"/>
          <p14:tracePt t="3438" x="4594225" y="1416050"/>
          <p14:tracePt t="3446" x="4381500" y="1416050"/>
          <p14:tracePt t="3454" x="4121150" y="1416050"/>
          <p14:tracePt t="3462" x="3832225" y="1416050"/>
          <p14:tracePt t="3470" x="3573463" y="1416050"/>
          <p14:tracePt t="3478" x="3284538" y="1416050"/>
          <p14:tracePt t="3486" x="3014663" y="1416050"/>
          <p14:tracePt t="3494" x="2754313" y="1416050"/>
          <p14:tracePt t="3502" x="2493963" y="1416050"/>
          <p14:tracePt t="3520" x="2070100" y="1416050"/>
          <p14:tracePt t="3526" x="1935163" y="1416050"/>
          <p14:tracePt t="3534" x="1820863" y="1416050"/>
          <p14:tracePt t="3542" x="1714500" y="1416050"/>
          <p14:tracePt t="3550" x="1646238" y="1416050"/>
          <p14:tracePt t="3558" x="1617663" y="1416050"/>
          <p14:tracePt t="3566" x="1589088" y="1444625"/>
          <p14:tracePt t="3574" x="1579563" y="1444625"/>
          <p14:tracePt t="3582" x="1570038" y="1444625"/>
          <p14:tracePt t="3598" x="1560513" y="1463675"/>
          <p14:tracePt t="3606" x="1550988" y="1482725"/>
          <p14:tracePt t="3614" x="1541463" y="1522413"/>
          <p14:tracePt t="3622" x="1511300" y="1570038"/>
          <p14:tracePt t="3630" x="1511300" y="1598613"/>
          <p14:tracePt t="3638" x="1501775" y="1636713"/>
          <p14:tracePt t="3646" x="1501775" y="1657350"/>
          <p14:tracePt t="3654" x="1492250" y="1676400"/>
          <p14:tracePt t="3662" x="1492250" y="1704975"/>
          <p14:tracePt t="3670" x="1492250" y="1733550"/>
          <p14:tracePt t="3686" x="1492250" y="1743075"/>
          <p14:tracePt t="3694" x="1492250" y="1771650"/>
          <p14:tracePt t="3710" x="1511300" y="1801813"/>
          <p14:tracePt t="3719" x="1520825" y="1811338"/>
          <p14:tracePt t="3726" x="1531938" y="1820863"/>
          <p14:tracePt t="3734" x="1541463" y="1820863"/>
          <p14:tracePt t="3742" x="1570038" y="1830388"/>
          <p14:tracePt t="3750" x="1589088" y="1839913"/>
          <p14:tracePt t="3758" x="1617663" y="1849438"/>
          <p14:tracePt t="3766" x="1627188" y="1849438"/>
          <p14:tracePt t="3774" x="1646238" y="1849438"/>
          <p14:tracePt t="3782" x="1655763" y="1849438"/>
          <p14:tracePt t="3790" x="1676400" y="1849438"/>
          <p14:tracePt t="3806" x="1685925" y="1849438"/>
          <p14:tracePt t="3814" x="1704975" y="1849438"/>
          <p14:tracePt t="3822" x="1714500" y="1849438"/>
          <p14:tracePt t="3830" x="1743075" y="1849438"/>
          <p14:tracePt t="3838" x="1781175" y="1849438"/>
          <p14:tracePt t="3846" x="1858963" y="1849438"/>
          <p14:tracePt t="3854" x="1925638" y="1849438"/>
          <p14:tracePt t="3862" x="2012950" y="1830388"/>
          <p14:tracePt t="3870" x="2119313" y="1820863"/>
          <p14:tracePt t="3878" x="2195513" y="1811338"/>
          <p14:tracePt t="3886" x="2273300" y="1811338"/>
          <p14:tracePt t="3894" x="2330450" y="1811338"/>
          <p14:tracePt t="3903" x="2398713" y="1792288"/>
          <p14:tracePt t="3910" x="2455863" y="1792288"/>
          <p14:tracePt t="3919" x="2532063" y="1792288"/>
          <p14:tracePt t="3926" x="2600325" y="1792288"/>
          <p14:tracePt t="3934" x="2676525" y="1792288"/>
          <p14:tracePt t="3942" x="2744788" y="1792288"/>
          <p14:tracePt t="3950" x="2832100" y="1792288"/>
          <p14:tracePt t="3958" x="2908300" y="1792288"/>
          <p14:tracePt t="3966" x="2986088" y="1792288"/>
          <p14:tracePt t="3974" x="3062288" y="1792288"/>
          <p14:tracePt t="3982" x="3130550" y="1792288"/>
          <p14:tracePt t="3990" x="3178175" y="1792288"/>
          <p14:tracePt t="3998" x="3206750" y="1792288"/>
          <p14:tracePt t="4006" x="3244850" y="1792288"/>
          <p14:tracePt t="4014" x="3275013" y="1792288"/>
          <p14:tracePt t="4022" x="3303588" y="1792288"/>
          <p14:tracePt t="4030" x="3332163" y="1792288"/>
          <p14:tracePt t="4038" x="3379788" y="1801813"/>
          <p14:tracePt t="4046" x="3429000" y="1801813"/>
          <p14:tracePt t="4054" x="3448050" y="1811338"/>
          <p14:tracePt t="4062" x="3514725" y="1811338"/>
          <p14:tracePt t="4070" x="3552825" y="1830388"/>
          <p14:tracePt t="4078" x="3592513" y="1830388"/>
          <p14:tracePt t="4086" x="3640138" y="1830388"/>
          <p14:tracePt t="4094" x="3678238" y="1839913"/>
          <p14:tracePt t="4103" x="3717925" y="1839913"/>
          <p14:tracePt t="4110" x="3756025" y="1839913"/>
          <p14:tracePt t="4118" x="3813175" y="1849438"/>
          <p14:tracePt t="4126" x="3862388" y="1868488"/>
          <p14:tracePt t="4134" x="3919538" y="1878013"/>
          <p14:tracePt t="4142" x="3997325" y="1878013"/>
          <p14:tracePt t="4150" x="4064000" y="1878013"/>
          <p14:tracePt t="4158" x="4141788" y="1878013"/>
          <p14:tracePt t="4166" x="4208463" y="1878013"/>
          <p14:tracePt t="4174" x="4295775" y="1878013"/>
          <p14:tracePt t="4182" x="4381500" y="1878013"/>
          <p14:tracePt t="4190" x="4449763" y="1878013"/>
          <p14:tracePt t="4198" x="4535488" y="1878013"/>
          <p14:tracePt t="4206" x="4594225" y="1878013"/>
          <p14:tracePt t="4214" x="4641850" y="1878013"/>
          <p14:tracePt t="4222" x="4670425" y="1878013"/>
          <p14:tracePt t="4230" x="4708525" y="1878013"/>
          <p14:tracePt t="4238" x="4729163" y="1887538"/>
          <p14:tracePt t="4246" x="4757738" y="1887538"/>
          <p14:tracePt t="4254" x="4776788" y="1887538"/>
          <p14:tracePt t="4270" x="4795838" y="1887538"/>
          <p14:tracePt t="4278" x="4814888" y="1906588"/>
          <p14:tracePt t="4286" x="4824413" y="1906588"/>
          <p14:tracePt t="4303" x="4833938" y="1906588"/>
          <p14:tracePt t="4342" x="4833938" y="1916113"/>
          <p14:tracePt t="4350" x="4843463" y="1916113"/>
          <p14:tracePt t="4366" x="4852988" y="1916113"/>
          <p14:tracePt t="4374" x="4864100" y="1925638"/>
          <p14:tracePt t="4414" x="4873625" y="1925638"/>
          <p14:tracePt t="4614" x="4873625" y="1936750"/>
          <p14:tracePt t="4622" x="4864100" y="1946275"/>
          <p14:tracePt t="4630" x="4852988" y="1955800"/>
          <p14:tracePt t="4982" x="4843463" y="1955800"/>
          <p14:tracePt t="4990" x="4814888" y="1955800"/>
          <p14:tracePt t="4998" x="4776788" y="1955800"/>
          <p14:tracePt t="5006" x="4699000" y="1955800"/>
          <p14:tracePt t="5014" x="4603750" y="1955800"/>
          <p14:tracePt t="5022" x="4497388" y="1936750"/>
          <p14:tracePt t="5030" x="4362450" y="1916113"/>
          <p14:tracePt t="5038" x="4208463" y="1906588"/>
          <p14:tracePt t="5046" x="3997325" y="1906588"/>
          <p14:tracePt t="5054" x="3756025" y="1906588"/>
          <p14:tracePt t="5062" x="3495675" y="1906588"/>
          <p14:tracePt t="5070" x="3263900" y="1906588"/>
          <p14:tracePt t="5078" x="3024188" y="1906588"/>
          <p14:tracePt t="5087" x="2792413" y="1906588"/>
          <p14:tracePt t="5094" x="2552700" y="1906588"/>
          <p14:tracePt t="5102" x="2311400" y="1906588"/>
          <p14:tracePt t="5110" x="2079625" y="1906588"/>
          <p14:tracePt t="5118" x="1839913" y="1906588"/>
          <p14:tracePt t="5126" x="1655763" y="1906588"/>
          <p14:tracePt t="5134" x="1482725" y="1925638"/>
          <p14:tracePt t="5142" x="1290638" y="1993900"/>
          <p14:tracePt t="5150" x="1203325" y="2012950"/>
          <p14:tracePt t="5158" x="1127125" y="2041525"/>
          <p14:tracePt t="5166" x="1077913" y="2070100"/>
          <p14:tracePt t="5174" x="1030288" y="2109788"/>
          <p14:tracePt t="5182" x="982663" y="2147888"/>
          <p14:tracePt t="5190" x="933450" y="2176463"/>
          <p14:tracePt t="5198" x="923925" y="2195513"/>
          <p14:tracePt t="5206" x="904875" y="2225675"/>
          <p14:tracePt t="5214" x="885825" y="2273300"/>
          <p14:tracePt t="5222" x="866775" y="2301875"/>
          <p14:tracePt t="5230" x="857250" y="2330450"/>
          <p14:tracePt t="5238" x="847725" y="2370138"/>
          <p14:tracePt t="5246" x="847725" y="2417763"/>
          <p14:tracePt t="5254" x="828675" y="2455863"/>
          <p14:tracePt t="5262" x="819150" y="2484438"/>
          <p14:tracePt t="5270" x="809625" y="2514600"/>
          <p14:tracePt t="5278" x="809625" y="2543175"/>
          <p14:tracePt t="5287" x="809625" y="2552700"/>
          <p14:tracePt t="5294" x="788988" y="2581275"/>
          <p14:tracePt t="5302" x="788988" y="2590800"/>
          <p14:tracePt t="5310" x="788988" y="2600325"/>
          <p14:tracePt t="5318" x="788988" y="2609850"/>
          <p14:tracePt t="5326" x="788988" y="2619375"/>
          <p14:tracePt t="5334" x="788988" y="2628900"/>
          <p14:tracePt t="5342" x="788988" y="2638425"/>
          <p14:tracePt t="5358" x="819150" y="2649538"/>
          <p14:tracePt t="5366" x="866775" y="2659063"/>
          <p14:tracePt t="5374" x="885825" y="2659063"/>
          <p14:tracePt t="5382" x="914400" y="2659063"/>
          <p14:tracePt t="5390" x="933450" y="2668588"/>
          <p14:tracePt t="5398" x="954088" y="2668588"/>
          <p14:tracePt t="5406" x="973138" y="2668588"/>
          <p14:tracePt t="5414" x="1001713" y="2668588"/>
          <p14:tracePt t="5422" x="1039813" y="2668588"/>
          <p14:tracePt t="5430" x="1068388" y="2668588"/>
          <p14:tracePt t="5438" x="1108075" y="2668588"/>
          <p14:tracePt t="5446" x="1174750" y="2668588"/>
          <p14:tracePt t="5454" x="1252538" y="2668588"/>
          <p14:tracePt t="5462" x="1319213" y="2668588"/>
          <p14:tracePt t="5471" x="1406525" y="2659063"/>
          <p14:tracePt t="5478" x="1473200" y="2659063"/>
          <p14:tracePt t="5486" x="1541463" y="2649538"/>
          <p14:tracePt t="5494" x="1589088" y="2649538"/>
          <p14:tracePt t="5502" x="1627188" y="2649538"/>
          <p14:tracePt t="5510" x="1676400" y="2649538"/>
          <p14:tracePt t="5518" x="1704975" y="2649538"/>
          <p14:tracePt t="5526" x="1733550" y="2649538"/>
          <p14:tracePt t="5534" x="1743075" y="2649538"/>
          <p14:tracePt t="5542" x="1762125" y="2649538"/>
          <p14:tracePt t="5558" x="1781175" y="2649538"/>
          <p14:tracePt t="5574" x="1790700" y="2649538"/>
          <p14:tracePt t="5646" x="1800225" y="2649538"/>
          <p14:tracePt t="5662" x="1809750" y="2649538"/>
          <p14:tracePt t="5678" x="1820863" y="2649538"/>
          <p14:tracePt t="6270" x="1849438" y="2638425"/>
          <p14:tracePt t="6278" x="1868488" y="2628900"/>
          <p14:tracePt t="6286" x="1916113" y="2609850"/>
          <p14:tracePt t="6294" x="1954213" y="2600325"/>
          <p14:tracePt t="6302" x="2003425" y="2590800"/>
          <p14:tracePt t="6310" x="2041525" y="2581275"/>
          <p14:tracePt t="6318" x="2079625" y="2571750"/>
          <p14:tracePt t="6326" x="2109788" y="2571750"/>
          <p14:tracePt t="6334" x="2147888" y="2552700"/>
          <p14:tracePt t="6342" x="2195513" y="2552700"/>
          <p14:tracePt t="6350" x="2224088" y="2552700"/>
          <p14:tracePt t="6358" x="2233613" y="2552700"/>
          <p14:tracePt t="6366" x="2263775" y="2543175"/>
          <p14:tracePt t="6374" x="2273300" y="2543175"/>
          <p14:tracePt t="6382" x="2292350" y="2543175"/>
          <p14:tracePt t="6390" x="2311400" y="2543175"/>
          <p14:tracePt t="6398" x="2339975" y="2533650"/>
          <p14:tracePt t="6406" x="2368550" y="2533650"/>
          <p14:tracePt t="6414" x="2398713" y="2533650"/>
          <p14:tracePt t="6422" x="2417763" y="2533650"/>
          <p14:tracePt t="6430" x="2446338" y="2533650"/>
          <p14:tracePt t="6438" x="2474913" y="2533650"/>
          <p14:tracePt t="6446" x="2503488" y="2533650"/>
          <p14:tracePt t="6455" x="2513013" y="2533650"/>
          <p14:tracePt t="6462" x="2543175" y="2533650"/>
          <p14:tracePt t="6470" x="2562225" y="2533650"/>
          <p14:tracePt t="6478" x="2571750" y="2533650"/>
          <p14:tracePt t="6505" x="2581275" y="2533650"/>
          <p14:tracePt t="6510" x="2590800" y="2533650"/>
          <p14:tracePt t="6518" x="2590800" y="2543175"/>
          <p14:tracePt t="6526" x="2600325" y="2543175"/>
          <p14:tracePt t="6654" x="2609850" y="2543175"/>
          <p14:tracePt t="6662" x="2619375" y="2543175"/>
          <p14:tracePt t="6670" x="2628900" y="2552700"/>
          <p14:tracePt t="6686" x="2638425" y="2552700"/>
          <p14:tracePt t="6694" x="2647950" y="2552700"/>
          <p14:tracePt t="6726" x="2657475" y="2552700"/>
          <p14:tracePt t="6806" x="2667000" y="2552700"/>
          <p14:tracePt t="6830" x="2676525" y="2552700"/>
          <p14:tracePt t="6894" x="2676525" y="2562225"/>
          <p14:tracePt t="6918" x="2687638" y="2562225"/>
          <p14:tracePt t="6926" x="2706688" y="2562225"/>
          <p14:tracePt t="6942" x="2725738" y="2562225"/>
          <p14:tracePt t="6950" x="2754313" y="2562225"/>
          <p14:tracePt t="6958" x="2782888" y="2562225"/>
          <p14:tracePt t="6966" x="2811463" y="2562225"/>
          <p14:tracePt t="6974" x="2851150" y="2562225"/>
          <p14:tracePt t="6982" x="2879725" y="2562225"/>
          <p14:tracePt t="6990" x="2898775" y="2562225"/>
          <p14:tracePt t="6998" x="2927350" y="2562225"/>
          <p14:tracePt t="7006" x="2955925" y="2562225"/>
          <p14:tracePt t="7014" x="2965450" y="2562225"/>
          <p14:tracePt t="7022" x="2986088" y="2562225"/>
          <p14:tracePt t="7030" x="3005138" y="2562225"/>
          <p14:tracePt t="7039" x="3014663" y="2562225"/>
          <p14:tracePt t="7046" x="3043238" y="2571750"/>
          <p14:tracePt t="7054" x="3062288" y="2571750"/>
          <p14:tracePt t="7070" x="3081338" y="2571750"/>
          <p14:tracePt t="7078" x="3100388" y="2571750"/>
          <p14:tracePt t="7086" x="3119438" y="2571750"/>
          <p14:tracePt t="7102" x="3130550" y="2571750"/>
          <p14:tracePt t="7110" x="3149600" y="2571750"/>
          <p14:tracePt t="7118" x="3159125" y="2571750"/>
          <p14:tracePt t="7126" x="3168650" y="2571750"/>
          <p14:tracePt t="7134" x="3187700" y="2571750"/>
          <p14:tracePt t="7158" x="3197225" y="2571750"/>
          <p14:tracePt t="7166" x="3206750" y="2571750"/>
          <p14:tracePt t="7182" x="3225800" y="2571750"/>
          <p14:tracePt t="7190" x="3244850" y="2571750"/>
          <p14:tracePt t="7198" x="3254375" y="2571750"/>
          <p14:tracePt t="7206" x="3284538" y="2571750"/>
          <p14:tracePt t="7214" x="3322638" y="2571750"/>
          <p14:tracePt t="7222" x="3360738" y="2571750"/>
          <p14:tracePt t="7230" x="3398838" y="2571750"/>
          <p14:tracePt t="7239" x="3457575" y="2571750"/>
          <p14:tracePt t="7246" x="3533775" y="2571750"/>
          <p14:tracePt t="7254" x="3582988" y="2571750"/>
          <p14:tracePt t="7262" x="3659188" y="2571750"/>
          <p14:tracePt t="7270" x="3717925" y="2571750"/>
          <p14:tracePt t="7278" x="3775075" y="2571750"/>
          <p14:tracePt t="7286" x="3841750" y="2571750"/>
          <p14:tracePt t="7294" x="3910013" y="2571750"/>
          <p14:tracePt t="7302" x="3957638" y="2571750"/>
          <p14:tracePt t="7310" x="4025900" y="2571750"/>
          <p14:tracePt t="7318" x="4092575" y="2571750"/>
          <p14:tracePt t="7326" x="4141788" y="2571750"/>
          <p14:tracePt t="7334" x="4208463" y="2571750"/>
          <p14:tracePt t="7342" x="4246563" y="2571750"/>
          <p14:tracePt t="7350" x="4295775" y="2571750"/>
          <p14:tracePt t="7358" x="4324350" y="2571750"/>
          <p14:tracePt t="7366" x="4352925" y="2571750"/>
          <p14:tracePt t="7374" x="4371975" y="2571750"/>
          <p14:tracePt t="7382" x="4381500" y="2571750"/>
          <p14:tracePt t="7390" x="4410075" y="2571750"/>
          <p14:tracePt t="7406" x="4430713" y="2571750"/>
          <p14:tracePt t="7414" x="4449763" y="2571750"/>
          <p14:tracePt t="7423" x="4468813" y="2571750"/>
          <p14:tracePt t="7439" x="4487863" y="2571750"/>
          <p14:tracePt t="7446" x="4516438" y="2581275"/>
          <p14:tracePt t="7454" x="4535488" y="2581275"/>
          <p14:tracePt t="7462" x="4554538" y="2590800"/>
          <p14:tracePt t="7470" x="4564063" y="2590800"/>
          <p14:tracePt t="7478" x="4575175" y="2590800"/>
          <p14:tracePt t="7486" x="4603750" y="2590800"/>
          <p14:tracePt t="7494" x="4613275" y="2590800"/>
          <p14:tracePt t="7510" x="4622800" y="2590800"/>
          <p14:tracePt t="7518" x="4632325" y="2590800"/>
          <p14:tracePt t="7542" x="4641850" y="2590800"/>
          <p14:tracePt t="7566" x="4651375" y="2600325"/>
          <p14:tracePt t="9886" x="4641850" y="2600325"/>
          <p14:tracePt t="9894" x="4632325" y="2600325"/>
          <p14:tracePt t="9902" x="4603750" y="2600325"/>
          <p14:tracePt t="9950" x="4641850" y="2571750"/>
          <p14:tracePt t="9958" x="4748213" y="2514600"/>
          <p14:tracePt t="9966" x="4873625" y="2446338"/>
          <p14:tracePt t="9975" x="4978400" y="2408238"/>
          <p14:tracePt t="9982" x="5065713" y="2398713"/>
          <p14:tracePt t="9990" x="5122863" y="2398713"/>
          <p14:tracePt t="9998" x="5191125" y="2398713"/>
          <p14:tracePt t="10006" x="5219700" y="2398713"/>
          <p14:tracePt t="10014" x="5267325" y="2398713"/>
          <p14:tracePt t="10022" x="5326063" y="2398713"/>
          <p14:tracePt t="10030" x="5373688" y="2398713"/>
          <p14:tracePt t="10038" x="5451475" y="2398713"/>
          <p14:tracePt t="10046" x="5499100" y="2408238"/>
          <p14:tracePt t="10054" x="5556250" y="2417763"/>
          <p14:tracePt t="10062" x="5595938" y="2417763"/>
          <p14:tracePt t="10070" x="5614988" y="2417763"/>
          <p14:tracePt t="10078" x="5634038" y="2417763"/>
          <p14:tracePt t="10086" x="5653088" y="2417763"/>
          <p14:tracePt t="10102" x="5662613" y="2427288"/>
          <p14:tracePt t="10118" x="5681663" y="2427288"/>
          <p14:tracePt t="10126" x="5691188" y="2436813"/>
          <p14:tracePt t="10134" x="5719763" y="2436813"/>
          <p14:tracePt t="10142" x="5729288" y="2446338"/>
          <p14:tracePt t="10150" x="5759450" y="2455863"/>
          <p14:tracePt t="10158" x="5788025" y="2455863"/>
          <p14:tracePt t="10206" x="5797550" y="2465388"/>
          <p14:tracePt t="10238" x="5797550" y="2474913"/>
          <p14:tracePt t="10286" x="5797550" y="2484438"/>
          <p14:tracePt t="10310" x="5788025" y="2493963"/>
          <p14:tracePt t="10318" x="5778500" y="2505075"/>
          <p14:tracePt t="10718" x="5768975" y="2505075"/>
          <p14:tracePt t="10918" x="5768975" y="2514600"/>
          <p14:tracePt t="10926" x="5768975" y="2524125"/>
          <p14:tracePt t="10934" x="5768975" y="2533650"/>
          <p14:tracePt t="10943" x="5768975" y="2543175"/>
          <p14:tracePt t="10950" x="5778500" y="2562225"/>
          <p14:tracePt t="11014" x="5778500" y="2581275"/>
          <p14:tracePt t="11022" x="5778500" y="2590800"/>
          <p14:tracePt t="11054" x="5768975" y="2609850"/>
          <p14:tracePt t="11086" x="5759450" y="2619375"/>
          <p14:tracePt t="11110" x="5759450" y="2628900"/>
          <p14:tracePt t="11118" x="5759450" y="2638425"/>
          <p14:tracePt t="11542" x="5749925" y="2638425"/>
          <p14:tracePt t="11550" x="5691188" y="2628900"/>
          <p14:tracePt t="11558" x="5624513" y="2590800"/>
          <p14:tracePt t="11566" x="5527675" y="2562225"/>
          <p14:tracePt t="11574" x="5411788" y="2543175"/>
          <p14:tracePt t="11582" x="5267325" y="2505075"/>
          <p14:tracePt t="11590" x="5122863" y="2493963"/>
          <p14:tracePt t="11598" x="4959350" y="2474913"/>
          <p14:tracePt t="11606" x="4699000" y="2474913"/>
          <p14:tracePt t="11614" x="4440238" y="2474913"/>
          <p14:tracePt t="11622" x="4179888" y="2474913"/>
          <p14:tracePt t="11630" x="3890963" y="2474913"/>
          <p14:tracePt t="11638" x="3649663" y="2474913"/>
          <p14:tracePt t="11646" x="3389313" y="2474913"/>
          <p14:tracePt t="11654" x="3149600" y="2474913"/>
          <p14:tracePt t="11662" x="2917825" y="2474913"/>
          <p14:tracePt t="11670" x="2687638" y="2505075"/>
          <p14:tracePt t="11678" x="2522538" y="2514600"/>
          <p14:tracePt t="11686" x="2387600" y="2543175"/>
          <p14:tracePt t="11694" x="2273300" y="2562225"/>
          <p14:tracePt t="11702" x="2185988" y="2571750"/>
          <p14:tracePt t="11710" x="2128838" y="2581275"/>
          <p14:tracePt t="11718" x="2079625" y="2581275"/>
          <p14:tracePt t="11726" x="2060575" y="2590800"/>
          <p14:tracePt t="11734" x="2012950" y="2600325"/>
          <p14:tracePt t="11758" x="2003425" y="2600325"/>
          <p14:tracePt t="11766" x="1984375" y="2600325"/>
          <p14:tracePt t="11774" x="1965325" y="2609850"/>
          <p14:tracePt t="11782" x="1954213" y="2609850"/>
          <p14:tracePt t="11790" x="1935163" y="2619375"/>
          <p14:tracePt t="11798" x="1906588" y="2619375"/>
          <p14:tracePt t="11806" x="1887538" y="2619375"/>
          <p14:tracePt t="11814" x="1878013" y="2619375"/>
          <p14:tracePt t="11822" x="1858963" y="2638425"/>
          <p14:tracePt t="11830" x="1839913" y="2649538"/>
          <p14:tracePt t="11838" x="1820863" y="2649538"/>
          <p14:tracePt t="11854" x="1800225" y="2649538"/>
          <p14:tracePt t="11862" x="1790700" y="2649538"/>
          <p14:tracePt t="11878" x="1781175" y="2649538"/>
          <p14:tracePt t="11886" x="1771650" y="2649538"/>
          <p14:tracePt t="11902" x="1762125" y="2649538"/>
          <p14:tracePt t="11910" x="1752600" y="2659063"/>
          <p14:tracePt t="11918" x="1724025" y="2668588"/>
          <p14:tracePt t="11926" x="1714500" y="2668588"/>
          <p14:tracePt t="11934" x="1695450" y="2678113"/>
          <p14:tracePt t="11943" x="1685925" y="2687638"/>
          <p14:tracePt t="11950" x="1676400" y="2687638"/>
          <p14:tracePt t="11958" x="1655763" y="2687638"/>
          <p14:tracePt t="11974" x="1636713" y="2687638"/>
          <p14:tracePt t="11982" x="1627188" y="2687638"/>
          <p14:tracePt t="11990" x="1608138" y="2687638"/>
          <p14:tracePt t="12006" x="1598613" y="2687638"/>
          <p14:tracePt t="12014" x="1579563" y="2687638"/>
          <p14:tracePt t="12030" x="1570038" y="2687638"/>
          <p14:tracePt t="12038" x="1550988" y="2687638"/>
          <p14:tracePt t="12046" x="1531938" y="2687638"/>
          <p14:tracePt t="12054" x="1520825" y="2687638"/>
          <p14:tracePt t="12062" x="1511300" y="2687638"/>
          <p14:tracePt t="12070" x="1501775" y="2687638"/>
          <p14:tracePt t="12086" x="1482725" y="2687638"/>
          <p14:tracePt t="12094" x="1473200" y="2687638"/>
          <p14:tracePt t="12110" x="1463675" y="2687638"/>
          <p14:tracePt t="12126" x="1454150" y="2687638"/>
          <p14:tracePt t="12630" x="1463675" y="2687638"/>
          <p14:tracePt t="12638" x="1482725" y="2678113"/>
          <p14:tracePt t="12798" x="1501775" y="2678113"/>
          <p14:tracePt t="12806" x="1501775" y="2668588"/>
          <p14:tracePt t="12814" x="1511300" y="2668588"/>
          <p14:tracePt t="12822" x="1541463" y="2668588"/>
          <p14:tracePt t="12838" x="1560513" y="2668588"/>
          <p14:tracePt t="12846" x="1570038" y="2649538"/>
          <p14:tracePt t="12854" x="1579563" y="2649538"/>
          <p14:tracePt t="12862" x="1589088" y="2649538"/>
          <p14:tracePt t="12870" x="1598613" y="2649538"/>
          <p14:tracePt t="12878" x="1627188" y="2649538"/>
          <p14:tracePt t="12886" x="1636713" y="2649538"/>
          <p14:tracePt t="12894" x="1655763" y="2649538"/>
          <p14:tracePt t="12902" x="1676400" y="2649538"/>
          <p14:tracePt t="12911" x="1695450" y="2649538"/>
          <p14:tracePt t="12918" x="1714500" y="2649538"/>
          <p14:tracePt t="12926" x="1743075" y="2649538"/>
          <p14:tracePt t="12934" x="1771650" y="2649538"/>
          <p14:tracePt t="12942" x="1800225" y="2649538"/>
          <p14:tracePt t="12950" x="1820863" y="2649538"/>
          <p14:tracePt t="12958" x="1849438" y="2649538"/>
          <p14:tracePt t="12966" x="1878013" y="2649538"/>
          <p14:tracePt t="12974" x="1906588" y="2638425"/>
          <p14:tracePt t="12982" x="1916113" y="2638425"/>
          <p14:tracePt t="12990" x="1944688" y="2638425"/>
          <p14:tracePt t="12998" x="1954213" y="2638425"/>
          <p14:tracePt t="13006" x="1974850" y="2638425"/>
          <p14:tracePt t="13014" x="1993900" y="2638425"/>
          <p14:tracePt t="13022" x="2003425" y="2638425"/>
          <p14:tracePt t="13038" x="2012950" y="2638425"/>
          <p14:tracePt t="13134" x="2022475" y="2638425"/>
          <p14:tracePt t="13174" x="2032000" y="2638425"/>
          <p14:tracePt t="13198" x="2051050" y="2638425"/>
          <p14:tracePt t="13206" x="2060575" y="2638425"/>
          <p14:tracePt t="13214" x="2070100" y="2638425"/>
          <p14:tracePt t="13222" x="2098675" y="2638425"/>
          <p14:tracePt t="13230" x="2119313" y="2638425"/>
          <p14:tracePt t="13238" x="2138363" y="2638425"/>
          <p14:tracePt t="13246" x="2147888" y="2638425"/>
          <p14:tracePt t="13254" x="2166938" y="2638425"/>
          <p14:tracePt t="13262" x="2195513" y="2638425"/>
          <p14:tracePt t="13270" x="2205038" y="2638425"/>
          <p14:tracePt t="13278" x="2224088" y="2638425"/>
          <p14:tracePt t="13286" x="2243138" y="2638425"/>
          <p14:tracePt t="13294" x="2263775" y="2638425"/>
          <p14:tracePt t="13302" x="2282825" y="2638425"/>
          <p14:tracePt t="13311" x="2311400" y="2638425"/>
          <p14:tracePt t="13318" x="2330450" y="2638425"/>
          <p14:tracePt t="13326" x="2339975" y="2638425"/>
          <p14:tracePt t="13334" x="2368550" y="2638425"/>
          <p14:tracePt t="13350" x="2378075" y="2638425"/>
          <p14:tracePt t="13358" x="2398713" y="2638425"/>
          <p14:tracePt t="13366" x="2417763" y="2638425"/>
          <p14:tracePt t="13374" x="2446338" y="2638425"/>
          <p14:tracePt t="13382" x="2465388" y="2638425"/>
          <p14:tracePt t="13390" x="2493963" y="2638425"/>
          <p14:tracePt t="13398" x="2522538" y="2638425"/>
          <p14:tracePt t="13406" x="2571750" y="2638425"/>
          <p14:tracePt t="13414" x="2619375" y="2638425"/>
          <p14:tracePt t="13422" x="2676525" y="2628900"/>
          <p14:tracePt t="13430" x="2744788" y="2609850"/>
          <p14:tracePt t="13438" x="2801938" y="2609850"/>
          <p14:tracePt t="13446" x="2860675" y="2600325"/>
          <p14:tracePt t="13454" x="2917825" y="2600325"/>
          <p14:tracePt t="13462" x="2965450" y="2600325"/>
          <p14:tracePt t="13470" x="3033713" y="2600325"/>
          <p14:tracePt t="13478" x="3100388" y="2600325"/>
          <p14:tracePt t="13486" x="3140075" y="2600325"/>
          <p14:tracePt t="13495" x="3187700" y="2600325"/>
          <p14:tracePt t="13502" x="3254375" y="2600325"/>
          <p14:tracePt t="13510" x="3275013" y="2600325"/>
          <p14:tracePt t="13518" x="3322638" y="2600325"/>
          <p14:tracePt t="13526" x="3341688" y="2600325"/>
          <p14:tracePt t="13534" x="3370263" y="2600325"/>
          <p14:tracePt t="13542" x="3379788" y="2600325"/>
          <p14:tracePt t="14430" x="3341688" y="2600325"/>
          <p14:tracePt t="14438" x="3206750" y="2600325"/>
          <p14:tracePt t="14446" x="2946400" y="2600325"/>
          <p14:tracePt t="14454" x="2408238" y="2600325"/>
          <p14:tracePt t="14463" x="1676400" y="2600325"/>
          <p14:tracePt t="14470" x="615950" y="2600325"/>
          <p14:tracePt t="14742" x="2301875" y="6780213"/>
          <p14:tracePt t="14750" x="2378075" y="6723063"/>
          <p14:tracePt t="14758" x="2474913" y="6665913"/>
          <p14:tracePt t="14766" x="2571750" y="6588125"/>
          <p14:tracePt t="14774" x="2647950" y="6521450"/>
          <p14:tracePt t="14782" x="2744788" y="6453188"/>
          <p14:tracePt t="14790" x="2832100" y="6356350"/>
          <p14:tracePt t="14798" x="2898775" y="6270625"/>
          <p14:tracePt t="14806" x="2995613" y="6145213"/>
          <p14:tracePt t="14814" x="3081338" y="5991225"/>
          <p14:tracePt t="14822" x="3197225" y="5808663"/>
          <p14:tracePt t="14830" x="3235325" y="5692775"/>
          <p14:tracePt t="14838" x="3244850" y="5605463"/>
          <p14:tracePt t="14846" x="3244850" y="5529263"/>
          <p14:tracePt t="14854" x="3244850" y="5480050"/>
          <p14:tracePt t="14862" x="3244850" y="5441950"/>
          <p14:tracePt t="14870" x="3225800" y="5384800"/>
          <p14:tracePt t="14879" x="3159125" y="5307013"/>
          <p14:tracePt t="14886" x="3090863" y="5230813"/>
          <p14:tracePt t="14894" x="3024188" y="5153025"/>
          <p14:tracePt t="14902" x="2936875" y="5095875"/>
          <p14:tracePt t="14910" x="2870200" y="5027613"/>
          <p14:tracePt t="14918" x="2801938" y="4970463"/>
          <p14:tracePt t="14926" x="2716213" y="4921250"/>
          <p14:tracePt t="14934" x="2628900" y="4854575"/>
          <p14:tracePt t="14942" x="2562225" y="4806950"/>
          <p14:tracePt t="14950" x="2474913" y="4748213"/>
          <p14:tracePt t="14958" x="2408238" y="4710113"/>
          <p14:tracePt t="14966" x="2330450" y="4662488"/>
          <p14:tracePt t="14974" x="2282825" y="4641850"/>
          <p14:tracePt t="14982" x="2233613" y="4603750"/>
          <p14:tracePt t="14990" x="2205038" y="4575175"/>
          <p14:tracePt t="14998" x="2185988" y="4556125"/>
          <p14:tracePt t="15006" x="2176463" y="4537075"/>
          <p14:tracePt t="15014" x="2176463" y="4508500"/>
          <p14:tracePt t="15022" x="2176463" y="4468813"/>
          <p14:tracePt t="15030" x="2176463" y="4430713"/>
          <p14:tracePt t="15038" x="2176463" y="4392613"/>
          <p14:tracePt t="15046" x="2176463" y="4333875"/>
          <p14:tracePt t="15054" x="2195513" y="4267200"/>
          <p14:tracePt t="15062" x="2205038" y="4238625"/>
          <p14:tracePt t="15070" x="2224088" y="4160838"/>
          <p14:tracePt t="15079" x="2254250" y="4103688"/>
          <p14:tracePt t="15086" x="2263775" y="4044950"/>
          <p14:tracePt t="15094" x="2301875" y="3997325"/>
          <p14:tracePt t="15102" x="2330450" y="3930650"/>
          <p14:tracePt t="15110" x="2359025" y="3881438"/>
          <p14:tracePt t="15118" x="2398713" y="3824288"/>
          <p14:tracePt t="15126" x="2436813" y="3775075"/>
          <p14:tracePt t="15134" x="2455863" y="3756025"/>
          <p14:tracePt t="15142" x="2493963" y="3727450"/>
          <p14:tracePt t="15150" x="2532063" y="3689350"/>
          <p14:tracePt t="15158" x="2571750" y="3630613"/>
          <p14:tracePt t="15166" x="2581275" y="3611563"/>
          <p14:tracePt t="15174" x="2609850" y="3573463"/>
          <p14:tracePt t="15182" x="2619375" y="3554413"/>
          <p14:tracePt t="15190" x="2619375" y="3535363"/>
          <p14:tracePt t="15198" x="2628900" y="3525838"/>
          <p14:tracePt t="15206" x="2628900" y="3495675"/>
          <p14:tracePt t="15214" x="2638425" y="3467100"/>
          <p14:tracePt t="15222" x="2638425" y="3448050"/>
          <p14:tracePt t="15230" x="2638425" y="3429000"/>
          <p14:tracePt t="15238" x="2638425" y="3400425"/>
          <p14:tracePt t="15246" x="2638425" y="3381375"/>
          <p14:tracePt t="15254" x="2638425" y="3362325"/>
          <p14:tracePt t="15263" x="2638425" y="3332163"/>
          <p14:tracePt t="15270" x="2638425" y="3313113"/>
          <p14:tracePt t="15278" x="2638425" y="3294063"/>
          <p14:tracePt t="15286" x="2638425" y="3275013"/>
          <p14:tracePt t="15294" x="2628900" y="3246438"/>
          <p14:tracePt t="15302" x="2619375" y="3227388"/>
          <p14:tracePt t="15310" x="2600325" y="3206750"/>
          <p14:tracePt t="16286" x="2628900" y="3206750"/>
          <p14:tracePt t="16294" x="2667000" y="3206750"/>
          <p14:tracePt t="16302" x="2725738" y="3197225"/>
          <p14:tracePt t="16310" x="2792413" y="3197225"/>
          <p14:tracePt t="16318" x="2879725" y="3178175"/>
          <p14:tracePt t="16326" x="2986088" y="3159125"/>
          <p14:tracePt t="16334" x="3090863" y="3149600"/>
          <p14:tracePt t="16342" x="3178175" y="3149600"/>
          <p14:tracePt t="16350" x="3244850" y="3149600"/>
          <p14:tracePt t="16358" x="3303588" y="3149600"/>
          <p14:tracePt t="16366" x="3351213" y="3149600"/>
          <p14:tracePt t="16374" x="3389313" y="3149600"/>
          <p14:tracePt t="16382" x="3408363" y="3149600"/>
          <p14:tracePt t="16390" x="3448050" y="3149600"/>
          <p14:tracePt t="16398" x="3486150" y="3159125"/>
          <p14:tracePt t="16406" x="3543300" y="3178175"/>
          <p14:tracePt t="16414" x="3582988" y="3187700"/>
          <p14:tracePt t="16422" x="3640138" y="3206750"/>
          <p14:tracePt t="16430" x="3678238" y="3206750"/>
          <p14:tracePt t="16438" x="3727450" y="3217863"/>
          <p14:tracePt t="16446" x="3775075" y="3217863"/>
          <p14:tracePt t="16454" x="3803650" y="3227388"/>
          <p14:tracePt t="16462" x="3841750" y="3227388"/>
          <p14:tracePt t="16470" x="3871913" y="3227388"/>
          <p14:tracePt t="16478" x="3900488" y="3227388"/>
          <p14:tracePt t="16486" x="3919538" y="3246438"/>
          <p14:tracePt t="16494" x="3929063" y="3246438"/>
          <p14:tracePt t="16514" x="3957638" y="3246438"/>
          <p14:tracePt t="16518" x="3967163" y="3246438"/>
          <p14:tracePt t="16526" x="3976688" y="3246438"/>
          <p14:tracePt t="16534" x="3986213" y="3246438"/>
          <p14:tracePt t="16550" x="3997325" y="3246438"/>
          <p14:tracePt t="16566" x="4006850" y="3246438"/>
          <p14:tracePt t="16582" x="4016375" y="3246438"/>
          <p14:tracePt t="16606" x="4025900" y="3246438"/>
          <p14:tracePt t="17022" x="4016375" y="3246438"/>
          <p14:tracePt t="17031" x="3976688" y="3246438"/>
          <p14:tracePt t="17038" x="3919538" y="3246438"/>
          <p14:tracePt t="17046" x="3841750" y="3246438"/>
          <p14:tracePt t="17054" x="3775075" y="3246438"/>
          <p14:tracePt t="17062" x="3678238" y="3246438"/>
          <p14:tracePt t="17070" x="3552825" y="3246438"/>
          <p14:tracePt t="17078" x="3419475" y="3246438"/>
          <p14:tracePt t="17086" x="3244850" y="3246438"/>
          <p14:tracePt t="17094" x="3090863" y="3246438"/>
          <p14:tracePt t="17102" x="2927350" y="3246438"/>
          <p14:tracePt t="17110" x="2744788" y="3246438"/>
          <p14:tracePt t="17118" x="2600325" y="3246438"/>
          <p14:tracePt t="17126" x="2446338" y="3246438"/>
          <p14:tracePt t="17134" x="2311400" y="3246438"/>
          <p14:tracePt t="17142" x="2185988" y="3246438"/>
          <p14:tracePt t="17150" x="2070100" y="3246438"/>
          <p14:tracePt t="17158" x="1965325" y="3246438"/>
          <p14:tracePt t="17166" x="1887538" y="3246438"/>
          <p14:tracePt t="17174" x="1820863" y="3246438"/>
          <p14:tracePt t="17182" x="1743075" y="3265488"/>
          <p14:tracePt t="17190" x="1665288" y="3294063"/>
          <p14:tracePt t="17198" x="1598613" y="3313113"/>
          <p14:tracePt t="17206" x="1550988" y="3322638"/>
          <p14:tracePt t="17214" x="1492250" y="3351213"/>
          <p14:tracePt t="17222" x="1463675" y="3362325"/>
          <p14:tracePt t="17230" x="1454150" y="3381375"/>
          <p14:tracePt t="17238" x="1435100" y="3381375"/>
          <p14:tracePt t="17246" x="1425575" y="3390900"/>
          <p14:tracePt t="17262" x="1416050" y="3400425"/>
          <p14:tracePt t="17278" x="1406525" y="3409950"/>
          <p14:tracePt t="17286" x="1397000" y="3419475"/>
          <p14:tracePt t="17294" x="1376363" y="3438525"/>
          <p14:tracePt t="17302" x="1347788" y="3467100"/>
          <p14:tracePt t="17310" x="1347788" y="3476625"/>
          <p14:tracePt t="17318" x="1347788" y="3486150"/>
          <p14:tracePt t="17326" x="1328738" y="3506788"/>
          <p14:tracePt t="17358" x="1328738" y="3516313"/>
          <p14:tracePt t="17374" x="1328738" y="3525838"/>
          <p14:tracePt t="17390" x="1328738" y="3535363"/>
          <p14:tracePt t="17398" x="1338263" y="3535363"/>
          <p14:tracePt t="17406" x="1347788" y="3554413"/>
          <p14:tracePt t="17415" x="1357313" y="3554413"/>
          <p14:tracePt t="17422" x="1387475" y="3573463"/>
          <p14:tracePt t="17430" x="1425575" y="3573463"/>
          <p14:tracePt t="17438" x="1454150" y="3592513"/>
          <p14:tracePt t="17446" x="1520825" y="3611563"/>
          <p14:tracePt t="17454" x="1560513" y="3621088"/>
          <p14:tracePt t="17462" x="1636713" y="3621088"/>
          <p14:tracePt t="17470" x="1714500" y="3621088"/>
          <p14:tracePt t="17478" x="1790700" y="3621088"/>
          <p14:tracePt t="17486" x="1887538" y="3621088"/>
          <p14:tracePt t="17494" x="1944688" y="3621088"/>
          <p14:tracePt t="17502" x="2022475" y="3621088"/>
          <p14:tracePt t="17515" x="2098675" y="3621088"/>
          <p14:tracePt t="17518" x="2176463" y="3621088"/>
          <p14:tracePt t="17526" x="2243138" y="3621088"/>
          <p14:tracePt t="17534" x="2330450" y="3621088"/>
          <p14:tracePt t="17542" x="2408238" y="3621088"/>
          <p14:tracePt t="17550" x="2493963" y="3621088"/>
          <p14:tracePt t="17558" x="2571750" y="3621088"/>
          <p14:tracePt t="17566" x="2628900" y="3621088"/>
          <p14:tracePt t="17574" x="2697163" y="3621088"/>
          <p14:tracePt t="17582" x="2716213" y="3621088"/>
          <p14:tracePt t="17590" x="2754313" y="3630613"/>
          <p14:tracePt t="17598" x="2782888" y="3630613"/>
          <p14:tracePt t="17606" x="2811463" y="3640138"/>
          <p14:tracePt t="17615" x="2832100" y="3640138"/>
          <p14:tracePt t="17622" x="2860675" y="3651250"/>
          <p14:tracePt t="17638" x="2879725" y="3651250"/>
          <p14:tracePt t="17646" x="2889250" y="3651250"/>
          <p14:tracePt t="17654" x="2908300" y="3660775"/>
          <p14:tracePt t="17662" x="2917825" y="3660775"/>
          <p14:tracePt t="17670" x="2936875" y="3660775"/>
          <p14:tracePt t="17678" x="2955925" y="3670300"/>
          <p14:tracePt t="17702" x="2976563" y="3670300"/>
          <p14:tracePt t="17742" x="2986088" y="3670300"/>
          <p14:tracePt t="17750" x="2995613" y="3679825"/>
          <p14:tracePt t="17758" x="3005138" y="3679825"/>
          <p14:tracePt t="17782" x="3014663" y="3679825"/>
          <p14:tracePt t="17790" x="3014663" y="3689350"/>
          <p14:tracePt t="17822" x="3033713" y="3689350"/>
          <p14:tracePt t="17838" x="3043238" y="3698875"/>
          <p14:tracePt t="17854" x="3062288" y="3698875"/>
          <p14:tracePt t="17870" x="3062288" y="3708400"/>
          <p14:tracePt t="17878" x="3071813" y="3708400"/>
          <p14:tracePt t="17902" x="3090863" y="3708400"/>
          <p14:tracePt t="17910" x="3100388" y="3708400"/>
          <p14:tracePt t="17918" x="3119438" y="3708400"/>
          <p14:tracePt t="17926" x="3130550" y="3708400"/>
          <p14:tracePt t="17934" x="3149600" y="3708400"/>
          <p14:tracePt t="17942" x="3168650" y="3708400"/>
          <p14:tracePt t="17950" x="3187700" y="3717925"/>
          <p14:tracePt t="17958" x="3206750" y="3717925"/>
          <p14:tracePt t="17966" x="3235325" y="3727450"/>
          <p14:tracePt t="17974" x="3254375" y="3727450"/>
          <p14:tracePt t="17982" x="3275013" y="3727450"/>
          <p14:tracePt t="17990" x="3303588" y="3727450"/>
          <p14:tracePt t="17998" x="3341688" y="3727450"/>
          <p14:tracePt t="18006" x="3370263" y="3746500"/>
          <p14:tracePt t="18014" x="3379788" y="3746500"/>
          <p14:tracePt t="18022" x="3408363" y="3746500"/>
          <p14:tracePt t="18030" x="3419475" y="3756025"/>
          <p14:tracePt t="18038" x="3438525" y="3756025"/>
          <p14:tracePt t="18046" x="3457575" y="3765550"/>
          <p14:tracePt t="18054" x="3476625" y="3765550"/>
          <p14:tracePt t="18062" x="3486150" y="3765550"/>
          <p14:tracePt t="18070" x="3505200" y="3765550"/>
          <p14:tracePt t="18078" x="3524250" y="3765550"/>
          <p14:tracePt t="18086" x="3533775" y="3765550"/>
          <p14:tracePt t="18094" x="3552825" y="3784600"/>
          <p14:tracePt t="18102" x="3573463" y="3784600"/>
          <p14:tracePt t="18110" x="3582988" y="3784600"/>
          <p14:tracePt t="18118" x="3592513" y="3784600"/>
          <p14:tracePt t="18134" x="3602038" y="3784600"/>
          <p14:tracePt t="18174" x="3611563" y="3784600"/>
          <p14:tracePt t="18182" x="3621088" y="3784600"/>
          <p14:tracePt t="18190" x="3630613" y="3784600"/>
          <p14:tracePt t="18206" x="3640138" y="3784600"/>
          <p14:tracePt t="18214" x="3659188" y="3784600"/>
          <p14:tracePt t="18230" x="3678238" y="3784600"/>
          <p14:tracePt t="18238" x="3697288" y="3784600"/>
          <p14:tracePt t="18246" x="3708400" y="3784600"/>
          <p14:tracePt t="18254" x="3736975" y="3784600"/>
          <p14:tracePt t="18262" x="3765550" y="3784600"/>
          <p14:tracePt t="18270" x="3813175" y="3784600"/>
          <p14:tracePt t="18278" x="3852863" y="3784600"/>
          <p14:tracePt t="18286" x="3890963" y="3784600"/>
          <p14:tracePt t="18294" x="3929063" y="3784600"/>
          <p14:tracePt t="18302" x="3986213" y="3784600"/>
          <p14:tracePt t="18310" x="4025900" y="3784600"/>
          <p14:tracePt t="18318" x="4064000" y="3784600"/>
          <p14:tracePt t="18326" x="4141788" y="3784600"/>
          <p14:tracePt t="18334" x="4198938" y="3784600"/>
          <p14:tracePt t="18342" x="4246563" y="3784600"/>
          <p14:tracePt t="18350" x="4314825" y="3784600"/>
          <p14:tracePt t="18358" x="4371975" y="3784600"/>
          <p14:tracePt t="18366" x="4449763" y="3784600"/>
          <p14:tracePt t="18374" x="4516438" y="3784600"/>
          <p14:tracePt t="18382" x="4575175" y="3784600"/>
          <p14:tracePt t="18390" x="4613275" y="3784600"/>
          <p14:tracePt t="18399" x="4651375" y="3784600"/>
          <p14:tracePt t="18406" x="4689475" y="3784600"/>
          <p14:tracePt t="18414" x="4719638" y="3784600"/>
          <p14:tracePt t="18422" x="4748213" y="3784600"/>
          <p14:tracePt t="18430" x="4757738" y="3795713"/>
          <p14:tracePt t="18438" x="4776788" y="3795713"/>
          <p14:tracePt t="18446" x="4786313" y="3795713"/>
          <p14:tracePt t="18454" x="4795838" y="3805238"/>
          <p14:tracePt t="18462" x="4814888" y="3805238"/>
          <p14:tracePt t="18478" x="4833938" y="3805238"/>
          <p14:tracePt t="18486" x="4843463" y="3805238"/>
          <p14:tracePt t="18551" x="4852988" y="3805238"/>
          <p14:tracePt t="18566" x="4864100" y="3814763"/>
          <p14:tracePt t="18574" x="4873625" y="3814763"/>
          <p14:tracePt t="18582" x="4883150" y="3814763"/>
          <p14:tracePt t="18590" x="4902200" y="3814763"/>
          <p14:tracePt t="18606" x="4921250" y="3814763"/>
          <p14:tracePt t="18614" x="4940300" y="3814763"/>
          <p14:tracePt t="18622" x="4959350" y="3824288"/>
          <p14:tracePt t="18630" x="4997450" y="3824288"/>
          <p14:tracePt t="18638" x="5027613" y="3824288"/>
          <p14:tracePt t="18646" x="5056188" y="3824288"/>
          <p14:tracePt t="18654" x="5084763" y="3824288"/>
          <p14:tracePt t="18662" x="5122863" y="3824288"/>
          <p14:tracePt t="18670" x="5141913" y="3824288"/>
          <p14:tracePt t="18678" x="5162550" y="3824288"/>
          <p14:tracePt t="18686" x="5191125" y="3824288"/>
          <p14:tracePt t="18694" x="5210175" y="3824288"/>
          <p14:tracePt t="18702" x="5229225" y="3824288"/>
          <p14:tracePt t="18710" x="5257800" y="3824288"/>
          <p14:tracePt t="18718" x="5276850" y="3824288"/>
          <p14:tracePt t="18726" x="5295900" y="3824288"/>
          <p14:tracePt t="18734" x="5326063" y="3824288"/>
          <p14:tracePt t="18742" x="5354638" y="3824288"/>
          <p14:tracePt t="18750" x="5364163" y="3824288"/>
          <p14:tracePt t="18767" x="5383213" y="3824288"/>
          <p14:tracePt t="18783" x="5392738" y="3824288"/>
          <p14:tracePt t="18822" x="5402263" y="3824288"/>
          <p14:tracePt t="18878" x="5411788" y="3824288"/>
          <p14:tracePt t="18910" x="5421313" y="3824288"/>
          <p14:tracePt t="18918" x="5430838" y="3824288"/>
          <p14:tracePt t="18934" x="5440363" y="3824288"/>
          <p14:tracePt t="18950" x="5451475" y="3824288"/>
          <p14:tracePt t="18958" x="5470525" y="3824288"/>
          <p14:tracePt t="18966" x="5480050" y="3824288"/>
          <p14:tracePt t="18974" x="5508625" y="3824288"/>
          <p14:tracePt t="18983" x="5527675" y="3824288"/>
          <p14:tracePt t="18990" x="5546725" y="3824288"/>
          <p14:tracePt t="18998" x="5565775" y="3824288"/>
          <p14:tracePt t="19006" x="5584825" y="3814763"/>
          <p14:tracePt t="19014" x="5605463" y="3814763"/>
          <p14:tracePt t="19022" x="5614988" y="3814763"/>
          <p14:tracePt t="19030" x="5643563" y="3805238"/>
          <p14:tracePt t="19038" x="5653088" y="3805238"/>
          <p14:tracePt t="19046" x="5662613" y="3805238"/>
          <p14:tracePt t="19054" x="5672138" y="3805238"/>
          <p14:tracePt t="19062" x="5691188" y="3795713"/>
          <p14:tracePt t="19070" x="5700713" y="3795713"/>
          <p14:tracePt t="19078" x="5710238" y="3795713"/>
          <p14:tracePt t="19094" x="5719763" y="3795713"/>
          <p14:tracePt t="19102" x="5729288" y="3795713"/>
          <p14:tracePt t="19118" x="5749925" y="3784600"/>
          <p14:tracePt t="19142" x="5759450" y="3775075"/>
          <p14:tracePt t="19158" x="5768975" y="3775075"/>
          <p14:tracePt t="19166" x="5778500" y="3775075"/>
          <p14:tracePt t="19174" x="5788025" y="3775075"/>
          <p14:tracePt t="19190" x="5797550" y="3775075"/>
          <p14:tracePt t="19206" x="5807075" y="3775075"/>
          <p14:tracePt t="19214" x="5816600" y="3765550"/>
          <p14:tracePt t="19222" x="5835650" y="3765550"/>
          <p14:tracePt t="19238" x="5864225" y="3765550"/>
          <p14:tracePt t="19246" x="5884863" y="3765550"/>
          <p14:tracePt t="19254" x="5903913" y="3756025"/>
          <p14:tracePt t="19262" x="5922963" y="3756025"/>
          <p14:tracePt t="19270" x="5942013" y="3756025"/>
          <p14:tracePt t="19278" x="5951538" y="3756025"/>
          <p14:tracePt t="19286" x="5961063" y="3756025"/>
          <p14:tracePt t="19294" x="5970588" y="3746500"/>
          <p14:tracePt t="19302" x="5980113" y="3746500"/>
          <p14:tracePt t="19310" x="5989638" y="3746500"/>
          <p14:tracePt t="19318" x="5999163" y="3746500"/>
          <p14:tracePt t="19390" x="6008688" y="3746500"/>
          <p14:tracePt t="19406" x="6018213" y="3746500"/>
          <p14:tracePt t="19590" x="6029325" y="3746500"/>
          <p14:tracePt t="20918" x="6008688" y="3736975"/>
          <p14:tracePt t="20926" x="5970588" y="3736975"/>
          <p14:tracePt t="20935" x="5922963" y="3736975"/>
          <p14:tracePt t="20942" x="5854700" y="3736975"/>
          <p14:tracePt t="20951" x="5768975" y="3736975"/>
          <p14:tracePt t="20958" x="5653088" y="3736975"/>
          <p14:tracePt t="20966" x="5537200" y="3736975"/>
          <p14:tracePt t="20974" x="5392738" y="3736975"/>
          <p14:tracePt t="20982" x="5219700" y="3736975"/>
          <p14:tracePt t="20990" x="5037138" y="3736975"/>
          <p14:tracePt t="20998" x="4824413" y="3736975"/>
          <p14:tracePt t="21006" x="4594225" y="3736975"/>
          <p14:tracePt t="21014" x="4324350" y="3736975"/>
          <p14:tracePt t="21022" x="4035425" y="3736975"/>
          <p14:tracePt t="21030" x="3756025" y="3736975"/>
          <p14:tracePt t="21038" x="3467100" y="3736975"/>
          <p14:tracePt t="21046" x="3178175" y="3736975"/>
          <p14:tracePt t="21054" x="2908300" y="3736975"/>
          <p14:tracePt t="21062" x="2676525" y="3736975"/>
          <p14:tracePt t="21070" x="2493963" y="3736975"/>
          <p14:tracePt t="21078" x="2282825" y="3736975"/>
          <p14:tracePt t="21086" x="2119313" y="3736975"/>
          <p14:tracePt t="21094" x="1935163" y="3736975"/>
          <p14:tracePt t="21102" x="1781175" y="3736975"/>
          <p14:tracePt t="21110" x="1627188" y="3765550"/>
          <p14:tracePt t="21118" x="1492250" y="3775075"/>
          <p14:tracePt t="21126" x="1406525" y="3805238"/>
          <p14:tracePt t="21134" x="1338263" y="3824288"/>
          <p14:tracePt t="21142" x="1262063" y="3852863"/>
          <p14:tracePt t="21150" x="1231900" y="3871913"/>
          <p14:tracePt t="21158" x="1174750" y="3900488"/>
          <p14:tracePt t="21166" x="1155700" y="3910013"/>
          <p14:tracePt t="21174" x="1127125" y="3919538"/>
          <p14:tracePt t="21182" x="1108075" y="3930650"/>
          <p14:tracePt t="21190" x="1087438" y="3949700"/>
          <p14:tracePt t="21206" x="1077913" y="3959225"/>
          <p14:tracePt t="21222" x="1077913" y="3968750"/>
          <p14:tracePt t="21238" x="1077913" y="3987800"/>
          <p14:tracePt t="21246" x="1077913" y="3997325"/>
          <p14:tracePt t="21262" x="1077913" y="4006850"/>
          <p14:tracePt t="21270" x="1077913" y="4016375"/>
          <p14:tracePt t="21278" x="1077913" y="4025900"/>
          <p14:tracePt t="21286" x="1077913" y="4035425"/>
          <p14:tracePt t="21294" x="1077913" y="4044950"/>
          <p14:tracePt t="21302" x="1098550" y="4054475"/>
          <p14:tracePt t="21310" x="1108075" y="4064000"/>
          <p14:tracePt t="21318" x="1127125" y="4064000"/>
          <p14:tracePt t="21326" x="1155700" y="4075113"/>
          <p14:tracePt t="21335" x="1203325" y="4103688"/>
          <p14:tracePt t="21342" x="1231900" y="4113213"/>
          <p14:tracePt t="21350" x="1262063" y="4113213"/>
          <p14:tracePt t="21358" x="1300163" y="4122738"/>
          <p14:tracePt t="21366" x="1328738" y="4132263"/>
          <p14:tracePt t="21374" x="1357313" y="4141788"/>
          <p14:tracePt t="21382" x="1406525" y="4151313"/>
          <p14:tracePt t="21390" x="1444625" y="4160838"/>
          <p14:tracePt t="21398" x="1511300" y="4179888"/>
          <p14:tracePt t="21406" x="1570038" y="4179888"/>
          <p14:tracePt t="21414" x="1617663" y="4189413"/>
          <p14:tracePt t="21422" x="1695450" y="4198938"/>
          <p14:tracePt t="21430" x="1762125" y="4208463"/>
          <p14:tracePt t="21438" x="1830388" y="4208463"/>
          <p14:tracePt t="21446" x="1897063" y="4229100"/>
          <p14:tracePt t="21454" x="1935163" y="4229100"/>
          <p14:tracePt t="21462" x="1993900" y="4229100"/>
          <p14:tracePt t="21470" x="2041525" y="4238625"/>
          <p14:tracePt t="21478" x="2089150" y="4248150"/>
          <p14:tracePt t="21502" x="2224088" y="4286250"/>
          <p14:tracePt t="21510" x="2311400" y="4314825"/>
          <p14:tracePt t="21518" x="2349500" y="4314825"/>
          <p14:tracePt t="21526" x="2398713" y="4324350"/>
          <p14:tracePt t="21535" x="2455863" y="4333875"/>
          <p14:tracePt t="21542" x="2522538" y="4333875"/>
          <p14:tracePt t="21550" x="2562225" y="4343400"/>
          <p14:tracePt t="21558" x="2600325" y="4343400"/>
          <p14:tracePt t="21566" x="2628900" y="4352925"/>
          <p14:tracePt t="21574" x="2657475" y="4352925"/>
          <p14:tracePt t="21582" x="2676525" y="4364038"/>
          <p14:tracePt t="21590" x="2697163" y="4364038"/>
          <p14:tracePt t="21598" x="2725738" y="4364038"/>
          <p14:tracePt t="21606" x="2744788" y="4364038"/>
          <p14:tracePt t="21614" x="2754313" y="4364038"/>
          <p14:tracePt t="21622" x="2782888" y="4364038"/>
          <p14:tracePt t="21630" x="2801938" y="4364038"/>
          <p14:tracePt t="21638" x="2820988" y="4364038"/>
          <p14:tracePt t="21646" x="2851150" y="4364038"/>
          <p14:tracePt t="21654" x="2860675" y="4364038"/>
          <p14:tracePt t="21662" x="2879725" y="4364038"/>
          <p14:tracePt t="21670" x="2889250" y="4364038"/>
          <p14:tracePt t="21678" x="2917825" y="4364038"/>
          <p14:tracePt t="21686" x="2927350" y="4364038"/>
          <p14:tracePt t="21694" x="2955925" y="4364038"/>
          <p14:tracePt t="21702" x="2976563" y="4364038"/>
          <p14:tracePt t="21710" x="2986088" y="4364038"/>
          <p14:tracePt t="21718" x="3005138" y="4364038"/>
          <p14:tracePt t="21726" x="3024188" y="4364038"/>
          <p14:tracePt t="21734" x="3062288" y="4364038"/>
          <p14:tracePt t="21742" x="3109913" y="4364038"/>
          <p14:tracePt t="21750" x="3149600" y="4364038"/>
          <p14:tracePt t="21758" x="3187700" y="4364038"/>
          <p14:tracePt t="21766" x="3216275" y="4364038"/>
          <p14:tracePt t="21774" x="3244850" y="4364038"/>
          <p14:tracePt t="21782" x="3275013" y="4364038"/>
          <p14:tracePt t="21790" x="3294063" y="4364038"/>
          <p14:tracePt t="21798" x="3322638" y="4364038"/>
          <p14:tracePt t="21806" x="3351213" y="4364038"/>
          <p14:tracePt t="21814" x="3360738" y="4364038"/>
          <p14:tracePt t="21822" x="3389313" y="4364038"/>
          <p14:tracePt t="21830" x="3408363" y="4364038"/>
          <p14:tracePt t="21838" x="3429000" y="4364038"/>
          <p14:tracePt t="21846" x="3467100" y="4364038"/>
          <p14:tracePt t="21854" x="3495675" y="4364038"/>
          <p14:tracePt t="21862" x="3505200" y="4364038"/>
          <p14:tracePt t="21870" x="3514725" y="4364038"/>
          <p14:tracePt t="21878" x="3524250" y="4364038"/>
          <p14:tracePt t="21894" x="3533775" y="4364038"/>
          <p14:tracePt t="21902" x="3543300" y="4364038"/>
          <p14:tracePt t="21910" x="3552825" y="4364038"/>
          <p14:tracePt t="21934" x="3563938" y="4364038"/>
          <p14:tracePt t="21950" x="3573463" y="4364038"/>
          <p14:tracePt t="21958" x="3582988" y="4364038"/>
          <p14:tracePt t="21974" x="3592513" y="4364038"/>
          <p14:tracePt t="22006" x="3602038" y="4364038"/>
          <p14:tracePt t="22022" x="3611563" y="4364038"/>
          <p14:tracePt t="23150" x="3621088" y="4364038"/>
          <p14:tracePt t="23158" x="3659188" y="4364038"/>
          <p14:tracePt t="23166" x="3697288" y="4364038"/>
          <p14:tracePt t="23174" x="3765550" y="4364038"/>
          <p14:tracePt t="23182" x="3813175" y="4364038"/>
          <p14:tracePt t="23190" x="3852863" y="4364038"/>
          <p14:tracePt t="23198" x="3910013" y="4364038"/>
          <p14:tracePt t="23206" x="3948113" y="4364038"/>
          <p14:tracePt t="23214" x="3997325" y="4364038"/>
          <p14:tracePt t="23222" x="4073525" y="4364038"/>
          <p14:tracePt t="23230" x="4130675" y="4364038"/>
          <p14:tracePt t="23238" x="4179888" y="4364038"/>
          <p14:tracePt t="23246" x="4256088" y="4364038"/>
          <p14:tracePt t="23254" x="4333875" y="4364038"/>
          <p14:tracePt t="23262" x="4419600" y="4364038"/>
          <p14:tracePt t="23270" x="4516438" y="4364038"/>
          <p14:tracePt t="23278" x="4603750" y="4364038"/>
          <p14:tracePt t="23287" x="4679950" y="4364038"/>
          <p14:tracePt t="23294" x="4748213" y="4364038"/>
          <p14:tracePt t="23303" x="4805363" y="4364038"/>
          <p14:tracePt t="23310" x="4833938" y="4364038"/>
          <p14:tracePt t="23318" x="4864100" y="4364038"/>
          <p14:tracePt t="23326" x="4873625" y="4364038"/>
          <p14:tracePt t="23334" x="4892675" y="4364038"/>
          <p14:tracePt t="23342" x="4902200" y="4373563"/>
          <p14:tracePt t="23462" x="4911725" y="4373563"/>
          <p14:tracePt t="23470" x="4940300" y="4373563"/>
          <p14:tracePt t="23478" x="4978400" y="4373563"/>
          <p14:tracePt t="23486" x="5008563" y="4373563"/>
          <p14:tracePt t="23494" x="5046663" y="4373563"/>
          <p14:tracePt t="23504" x="5084763" y="4373563"/>
          <p14:tracePt t="23510" x="5122863" y="4373563"/>
          <p14:tracePt t="23518" x="5162550" y="4373563"/>
          <p14:tracePt t="23525" x="5200650" y="4373563"/>
          <p14:tracePt t="23534" x="5238750" y="4373563"/>
          <p14:tracePt t="23542" x="5286375" y="4373563"/>
          <p14:tracePt t="23550" x="5326063" y="4373563"/>
          <p14:tracePt t="23558" x="5364163" y="4373563"/>
          <p14:tracePt t="23566" x="5411788" y="4373563"/>
          <p14:tracePt t="23574" x="5489575" y="4373563"/>
          <p14:tracePt t="23582" x="5546725" y="4373563"/>
          <p14:tracePt t="23590" x="5605463" y="4373563"/>
          <p14:tracePt t="23598" x="5672138" y="4373563"/>
          <p14:tracePt t="23606" x="5710238" y="4373563"/>
          <p14:tracePt t="23614" x="5768975" y="4373563"/>
          <p14:tracePt t="23622" x="5807075" y="4373563"/>
          <p14:tracePt t="23630" x="5873750" y="4364038"/>
          <p14:tracePt t="23638" x="5903913" y="4364038"/>
          <p14:tracePt t="23646" x="5951538" y="4352925"/>
          <p14:tracePt t="23654" x="5980113" y="4352925"/>
          <p14:tracePt t="23662" x="6008688" y="4352925"/>
          <p14:tracePt t="23670" x="6048375" y="4343400"/>
          <p14:tracePt t="23678" x="6076950" y="4343400"/>
          <p14:tracePt t="23687" x="6115050" y="4333875"/>
          <p14:tracePt t="23694" x="6134100" y="4333875"/>
          <p14:tracePt t="23702" x="6173788" y="4333875"/>
          <p14:tracePt t="23710" x="6211888" y="4333875"/>
          <p14:tracePt t="23718" x="6259513" y="4333875"/>
          <p14:tracePt t="23726" x="6278563" y="4333875"/>
          <p14:tracePt t="23734" x="6318250" y="4333875"/>
          <p14:tracePt t="23742" x="6327775" y="4333875"/>
          <p14:tracePt t="23750" x="6346825" y="4333875"/>
          <p14:tracePt t="23758" x="6356350" y="4333875"/>
          <p14:tracePt t="23766" x="6375400" y="4333875"/>
          <p14:tracePt t="23774" x="6384925" y="4333875"/>
          <p14:tracePt t="23782" x="6394450" y="4333875"/>
          <p14:tracePt t="23790" x="6403975" y="4333875"/>
          <p14:tracePt t="23806" x="6413500" y="4333875"/>
          <p14:tracePt t="24654" x="6423025" y="4333875"/>
          <p14:tracePt t="24662" x="6451600" y="4333875"/>
          <p14:tracePt t="24670" x="6472238" y="4333875"/>
          <p14:tracePt t="24678" x="6491288" y="4324350"/>
          <p14:tracePt t="24686" x="6519863" y="4314825"/>
          <p14:tracePt t="24694" x="6529388" y="4314825"/>
          <p14:tracePt t="24702" x="6567488" y="4305300"/>
          <p14:tracePt t="24710" x="6586538" y="4305300"/>
          <p14:tracePt t="24718" x="6645275" y="4286250"/>
          <p14:tracePt t="24725" x="6721475" y="4276725"/>
          <p14:tracePt t="24734" x="6789738" y="4267200"/>
          <p14:tracePt t="24742" x="6875463" y="4257675"/>
          <p14:tracePt t="24750" x="6991350" y="4229100"/>
          <p14:tracePt t="24758" x="7088188" y="4219575"/>
          <p14:tracePt t="24766" x="7204075" y="4208463"/>
          <p14:tracePt t="24774" x="7308850" y="4198938"/>
          <p14:tracePt t="24782" x="7386638" y="4198938"/>
          <p14:tracePt t="24790" x="7443788" y="4198938"/>
          <p14:tracePt t="24798" x="7512050" y="4198938"/>
          <p14:tracePt t="24806" x="7550150" y="4198938"/>
          <p14:tracePt t="24814" x="7569200" y="4198938"/>
          <p14:tracePt t="24822" x="7597775" y="4198938"/>
          <p14:tracePt t="24830" x="7627938" y="4198938"/>
          <p14:tracePt t="24838" x="7646988" y="4198938"/>
          <p14:tracePt t="24846" x="7666038" y="4198938"/>
          <p14:tracePt t="24855" x="7704138" y="4198938"/>
          <p14:tracePt t="24862" x="7713663" y="4198938"/>
          <p14:tracePt t="24870" x="7751763" y="4179888"/>
          <p14:tracePt t="24878" x="7781925" y="4170363"/>
          <p14:tracePt t="24886" x="7810500" y="4170363"/>
          <p14:tracePt t="24950" x="7820025" y="4170363"/>
          <p14:tracePt t="24958" x="7839075" y="4170363"/>
          <p14:tracePt t="24966" x="7848600" y="4170363"/>
          <p14:tracePt t="24974" x="7877175" y="4170363"/>
          <p14:tracePt t="24990" x="7896225" y="4170363"/>
          <p14:tracePt t="25006" x="7905750" y="4170363"/>
          <p14:tracePt t="25014" x="7935913" y="4170363"/>
          <p14:tracePt t="25022" x="7945438" y="4170363"/>
          <p14:tracePt t="25030" x="7964488" y="4170363"/>
          <p14:tracePt t="25038" x="7983538" y="4170363"/>
          <p14:tracePt t="25046" x="8040688" y="4170363"/>
          <p14:tracePt t="25055" x="8099425" y="4170363"/>
          <p14:tracePt t="25062" x="8156575" y="4179888"/>
          <p14:tracePt t="25070" x="8234363" y="4179888"/>
          <p14:tracePt t="25078" x="8301038" y="4189413"/>
          <p14:tracePt t="25086" x="8359775" y="4189413"/>
          <p14:tracePt t="25094" x="8416925" y="4189413"/>
          <p14:tracePt t="25102" x="8464550" y="4189413"/>
          <p14:tracePt t="25110" x="8523288" y="4189413"/>
          <p14:tracePt t="25118" x="8561388" y="4189413"/>
          <p14:tracePt t="25126" x="8599488" y="4189413"/>
          <p14:tracePt t="25134" x="8648700" y="4189413"/>
          <p14:tracePt t="25142" x="8686800" y="4189413"/>
          <p14:tracePt t="25150" x="8783638" y="4229100"/>
          <p14:tracePt t="25158" x="8821738" y="4229100"/>
          <p14:tracePt t="25166" x="8859838" y="4229100"/>
          <p14:tracePt t="25174" x="8916988" y="4229100"/>
          <p14:tracePt t="25182" x="8956675" y="4229100"/>
          <p14:tracePt t="25190" x="8985250" y="4238625"/>
          <p14:tracePt t="25198" x="8994775" y="4238625"/>
          <p14:tracePt t="25206" x="9004300" y="4248150"/>
          <p14:tracePt t="25214" x="9013825" y="4248150"/>
          <p14:tracePt t="25222" x="9032875" y="4257675"/>
          <p14:tracePt t="25230" x="9042400" y="4267200"/>
          <p14:tracePt t="25238" x="9061450" y="4276725"/>
          <p14:tracePt t="25246" x="9082088" y="4276725"/>
          <p14:tracePt t="25255" x="9101138" y="4276725"/>
          <p14:tracePt t="25262" x="9120188" y="4295775"/>
          <p14:tracePt t="25270" x="9148763" y="4295775"/>
          <p14:tracePt t="25278" x="9158288" y="4295775"/>
          <p14:tracePt t="25286" x="9177338" y="4295775"/>
          <p14:tracePt t="25294" x="9196388" y="4295775"/>
          <p14:tracePt t="25302" x="9215438" y="4295775"/>
          <p14:tracePt t="25310" x="9226550" y="4295775"/>
          <p14:tracePt t="25318" x="9255125" y="4295775"/>
          <p14:tracePt t="25326" x="9274175" y="4295775"/>
          <p14:tracePt t="25334" x="9293225" y="4295775"/>
          <p14:tracePt t="25342" x="9312275" y="4295775"/>
          <p14:tracePt t="25350" x="9340850" y="4295775"/>
          <p14:tracePt t="25358" x="9359900" y="4295775"/>
          <p14:tracePt t="25366" x="9380538" y="4295775"/>
          <p14:tracePt t="25374" x="9390063" y="4295775"/>
          <p14:tracePt t="25382" x="9399588" y="4295775"/>
          <p14:tracePt t="25398" x="9409113" y="4295775"/>
          <p14:tracePt t="25454" x="9418638" y="4305300"/>
          <p14:tracePt t="25462" x="9428163" y="4314825"/>
          <p14:tracePt t="25470" x="9437688" y="4314825"/>
          <p14:tracePt t="25486" x="9447213" y="4314825"/>
          <p14:tracePt t="25510" x="9466263" y="4314825"/>
          <p14:tracePt t="25526" x="9475788" y="4314825"/>
          <p14:tracePt t="25566" x="9494838" y="4314825"/>
          <p14:tracePt t="25582" x="9504363" y="4314825"/>
          <p14:tracePt t="25590" x="9515475" y="4314825"/>
          <p14:tracePt t="25646" x="9525000" y="4314825"/>
          <p14:tracePt t="25678" x="9534525" y="4314825"/>
          <p14:tracePt t="25702" x="9544050" y="4314825"/>
          <p14:tracePt t="25710" x="9553575" y="4314825"/>
          <p14:tracePt t="25726" x="9563100" y="4314825"/>
          <p14:tracePt t="25742" x="9572625" y="4314825"/>
          <p14:tracePt t="25774" x="9582150" y="4314825"/>
          <p14:tracePt t="25806" x="9591675" y="4314825"/>
          <p14:tracePt t="25830" x="9601200" y="4314825"/>
          <p14:tracePt t="26150" x="9582150" y="4314825"/>
          <p14:tracePt t="26158" x="9563100" y="4314825"/>
          <p14:tracePt t="26166" x="9553575" y="4314825"/>
          <p14:tracePt t="26174" x="9544050" y="4314825"/>
          <p14:tracePt t="26182" x="9525000" y="4314825"/>
          <p14:tracePt t="26198" x="9515475" y="4314825"/>
          <p14:tracePt t="26207" x="9504363" y="4314825"/>
          <p14:tracePt t="26223" x="9494838" y="4314825"/>
          <p14:tracePt t="26271" x="9485313" y="4314825"/>
          <p14:tracePt t="26278" x="9475788" y="4314825"/>
          <p14:tracePt t="26294" x="9466263" y="4314825"/>
          <p14:tracePt t="26318" x="9456738" y="4314825"/>
          <p14:tracePt t="26326" x="9447213" y="4314825"/>
          <p14:tracePt t="26334" x="9437688" y="4314825"/>
          <p14:tracePt t="26342" x="9437688" y="4305300"/>
          <p14:tracePt t="26446" x="9447213" y="4305300"/>
          <p14:tracePt t="26454" x="9466263" y="4305300"/>
          <p14:tracePt t="26494" x="9456738" y="4305300"/>
          <p14:tracePt t="26502" x="9447213" y="4305300"/>
          <p14:tracePt t="26510" x="9437688" y="4305300"/>
          <p14:tracePt t="26518" x="9409113" y="4305300"/>
          <p14:tracePt t="26526" x="9371013" y="4305300"/>
          <p14:tracePt t="26534" x="9321800" y="4305300"/>
          <p14:tracePt t="26542" x="9215438" y="4305300"/>
          <p14:tracePt t="26550" x="9091613" y="4305300"/>
          <p14:tracePt t="26558" x="8937625" y="4305300"/>
          <p14:tracePt t="26566" x="8696325" y="4305300"/>
          <p14:tracePt t="26574" x="8407400" y="4305300"/>
          <p14:tracePt t="26582" x="8040688" y="4324350"/>
          <p14:tracePt t="26590" x="7685088" y="4373563"/>
          <p14:tracePt t="26598" x="7204075" y="4449763"/>
          <p14:tracePt t="26606" x="6780213" y="4468813"/>
          <p14:tracePt t="26614" x="6327775" y="4508500"/>
          <p14:tracePt t="26623" x="5873750" y="4556125"/>
          <p14:tracePt t="26630" x="5421313" y="4594225"/>
          <p14:tracePt t="26638" x="4997450" y="4632325"/>
          <p14:tracePt t="26646" x="4632325" y="4632325"/>
          <p14:tracePt t="26654" x="4198938" y="4662488"/>
          <p14:tracePt t="26662" x="3822700" y="4719638"/>
          <p14:tracePt t="26670" x="3389313" y="4806950"/>
          <p14:tracePt t="26678" x="3071813" y="4826000"/>
          <p14:tracePt t="26686" x="2763838" y="4873625"/>
          <p14:tracePt t="26694" x="2465388" y="4921250"/>
          <p14:tracePt t="26702" x="2185988" y="4970463"/>
          <p14:tracePt t="26710" x="1935163" y="4999038"/>
          <p14:tracePt t="26718" x="1685925" y="5037138"/>
          <p14:tracePt t="26726" x="1406525" y="5076825"/>
          <p14:tracePt t="26734" x="1212850" y="5095875"/>
          <p14:tracePt t="26742" x="1077913" y="5114925"/>
          <p14:tracePt t="26750" x="923925" y="5133975"/>
          <p14:tracePt t="26758" x="741363" y="5172075"/>
          <p14:tracePt t="26766" x="615950" y="5181600"/>
          <p14:tracePt t="26774" x="471488" y="5200650"/>
          <p14:tracePt t="26782" x="327025" y="5221288"/>
          <p14:tracePt t="26790" x="173038" y="5249863"/>
          <p14:tracePt t="26798" x="9525" y="5259388"/>
          <p14:tracePt t="27150" x="1281113" y="6704013"/>
          <p14:tracePt t="27158" x="1366838" y="6626225"/>
          <p14:tracePt t="27166" x="1387475" y="6616700"/>
          <p14:tracePt t="27174" x="1397000" y="6607175"/>
          <p14:tracePt t="27191" x="1387475" y="6597650"/>
          <p14:tracePt t="27198" x="1357313" y="6588125"/>
          <p14:tracePt t="27207" x="1300163" y="6578600"/>
          <p14:tracePt t="27214" x="1184275" y="6578600"/>
          <p14:tracePt t="27223" x="1030288" y="6578600"/>
          <p14:tracePt t="27230" x="866775" y="6578600"/>
          <p14:tracePt t="27238" x="587375" y="6635750"/>
          <p14:tracePt t="27246" x="346075" y="6646863"/>
          <p14:tracePt t="27254" x="66675" y="6694488"/>
          <p14:tracePt t="27398" x="125413" y="6145213"/>
          <p14:tracePt t="27407" x="222250" y="6048375"/>
          <p14:tracePt t="27414" x="336550" y="5934075"/>
          <p14:tracePt t="27422" x="481013" y="5808663"/>
          <p14:tracePt t="27430" x="665163" y="5673725"/>
          <p14:tracePt t="27438" x="847725" y="5548313"/>
          <p14:tracePt t="27446" x="1030288" y="5432425"/>
          <p14:tracePt t="27454" x="1231900" y="5316538"/>
          <p14:tracePt t="27462" x="1416050" y="5221288"/>
          <p14:tracePt t="27470" x="1646238" y="5086350"/>
          <p14:tracePt t="27478" x="1809750" y="5018088"/>
          <p14:tracePt t="27486" x="1954213" y="4951413"/>
          <p14:tracePt t="27494" x="2157413" y="4845050"/>
          <p14:tracePt t="27508" x="2273300" y="4797425"/>
          <p14:tracePt t="27510" x="2398713" y="4748213"/>
          <p14:tracePt t="27518" x="2513013" y="4710113"/>
          <p14:tracePt t="27526" x="2628900" y="4652963"/>
          <p14:tracePt t="27534" x="2735263" y="4622800"/>
          <p14:tracePt t="27542" x="2820988" y="4584700"/>
          <p14:tracePt t="27550" x="2889250" y="4546600"/>
          <p14:tracePt t="27558" x="2955925" y="4527550"/>
          <p14:tracePt t="27566" x="3014663" y="4518025"/>
          <p14:tracePt t="27574" x="3052763" y="4497388"/>
          <p14:tracePt t="27582" x="3081338" y="4478338"/>
          <p14:tracePt t="27590" x="3109913" y="4468813"/>
          <p14:tracePt t="27598" x="3119438" y="4468813"/>
          <p14:tracePt t="27606" x="3140075" y="4468813"/>
          <p14:tracePt t="27614" x="3149600" y="4468813"/>
          <p14:tracePt t="27694" x="3159125" y="4468813"/>
          <p14:tracePt t="27702" x="3168650" y="4468813"/>
          <p14:tracePt t="27710" x="3178175" y="4468813"/>
          <p14:tracePt t="27718" x="3197225" y="4468813"/>
          <p14:tracePt t="27726" x="3206750" y="4468813"/>
          <p14:tracePt t="27742" x="3225800" y="4478338"/>
          <p14:tracePt t="27758" x="3235325" y="4478338"/>
          <p14:tracePt t="27774" x="3244850" y="4478338"/>
          <p14:tracePt t="27791" x="3244850" y="4487863"/>
          <p14:tracePt t="27798" x="3244850" y="4508500"/>
          <p14:tracePt t="27806" x="3244850" y="4518025"/>
          <p14:tracePt t="27814" x="3235325" y="4556125"/>
          <p14:tracePt t="27822" x="3206750" y="4575175"/>
          <p14:tracePt t="27830" x="3206750" y="4603750"/>
          <p14:tracePt t="27838" x="3187700" y="4613275"/>
          <p14:tracePt t="27846" x="3187700" y="4622800"/>
          <p14:tracePt t="27854" x="3187700" y="4641850"/>
          <p14:tracePt t="27894" x="3187700" y="4652963"/>
          <p14:tracePt t="27902" x="3197225" y="4652963"/>
          <p14:tracePt t="27910" x="3216275" y="4652963"/>
          <p14:tracePt t="27918" x="3254375" y="4652963"/>
          <p14:tracePt t="27926" x="3284538" y="4652963"/>
          <p14:tracePt t="27934" x="3322638" y="4652963"/>
          <p14:tracePt t="27942" x="3370263" y="4652963"/>
          <p14:tracePt t="27950" x="3408363" y="4652963"/>
          <p14:tracePt t="27958" x="3457575" y="4652963"/>
          <p14:tracePt t="27966" x="3495675" y="4652963"/>
          <p14:tracePt t="27974" x="3524250" y="4652963"/>
          <p14:tracePt t="27982" x="3543300" y="4652963"/>
          <p14:tracePt t="27991" x="3573463" y="4641850"/>
          <p14:tracePt t="27998" x="3602038" y="4641850"/>
          <p14:tracePt t="28006" x="3611563" y="4641850"/>
          <p14:tracePt t="28014" x="3630613" y="4632325"/>
          <p14:tracePt t="28030" x="3640138" y="4632325"/>
          <p14:tracePt t="28054" x="3649663" y="4632325"/>
          <p14:tracePt t="28366" x="3630613" y="4632325"/>
          <p14:tracePt t="28374" x="3592513" y="4632325"/>
          <p14:tracePt t="28382" x="3533775" y="4652963"/>
          <p14:tracePt t="28392" x="3505200" y="4662488"/>
          <p14:tracePt t="28398" x="3467100" y="4672013"/>
          <p14:tracePt t="28406" x="3419475" y="4691063"/>
          <p14:tracePt t="28414" x="3379788" y="4700588"/>
          <p14:tracePt t="28422" x="3303588" y="4719638"/>
          <p14:tracePt t="28430" x="3235325" y="4748213"/>
          <p14:tracePt t="28438" x="3159125" y="4748213"/>
          <p14:tracePt t="28446" x="3100388" y="4757738"/>
          <p14:tracePt t="28454" x="3033713" y="4767263"/>
          <p14:tracePt t="28462" x="2986088" y="4767263"/>
          <p14:tracePt t="28470" x="2965450" y="4776788"/>
          <p14:tracePt t="28478" x="2936875" y="4776788"/>
          <p14:tracePt t="28486" x="2889250" y="4787900"/>
          <p14:tracePt t="28508" x="2811463" y="4797425"/>
          <p14:tracePt t="28510" x="2773363" y="4797425"/>
          <p14:tracePt t="28518" x="2725738" y="4806950"/>
          <p14:tracePt t="28526" x="2697163" y="4806950"/>
          <p14:tracePt t="28534" x="2667000" y="4816475"/>
          <p14:tracePt t="28542" x="2647950" y="4816475"/>
          <p14:tracePt t="28550" x="2619375" y="4826000"/>
          <p14:tracePt t="28566" x="2600325" y="4826000"/>
          <p14:tracePt t="28575" x="2590800" y="4826000"/>
          <p14:tracePt t="28582" x="2581275" y="4826000"/>
          <p14:tracePt t="28590" x="2571750" y="4835525"/>
          <p14:tracePt t="28598" x="2562225" y="4835525"/>
          <p14:tracePt t="28606" x="2552700" y="4835525"/>
          <p14:tracePt t="28614" x="2532063" y="4835525"/>
          <p14:tracePt t="28622" x="2503488" y="4845050"/>
          <p14:tracePt t="28630" x="2474913" y="4854575"/>
          <p14:tracePt t="28638" x="2465388" y="4854575"/>
          <p14:tracePt t="28646" x="2436813" y="4864100"/>
          <p14:tracePt t="28654" x="2417763" y="4873625"/>
          <p14:tracePt t="28662" x="2387600" y="4873625"/>
          <p14:tracePt t="28670" x="2359025" y="4892675"/>
          <p14:tracePt t="28678" x="2349500" y="4902200"/>
          <p14:tracePt t="28686" x="2320925" y="4911725"/>
          <p14:tracePt t="28694" x="2273300" y="4921250"/>
          <p14:tracePt t="28702" x="2263775" y="4941888"/>
          <p14:tracePt t="28710" x="2243138" y="4941888"/>
          <p14:tracePt t="28718" x="2224088" y="4970463"/>
          <p14:tracePt t="28734" x="2214563" y="4970463"/>
          <p14:tracePt t="28742" x="2205038" y="4979988"/>
          <p14:tracePt t="28878" x="2195513" y="4979988"/>
          <p14:tracePt t="29462" x="2205038" y="4979988"/>
          <p14:tracePt t="29470" x="2224088" y="4970463"/>
          <p14:tracePt t="29478" x="2233613" y="4970463"/>
          <p14:tracePt t="29495" x="2243138" y="4970463"/>
          <p14:tracePt t="29502" x="2254250" y="4970463"/>
          <p14:tracePt t="29510" x="2263775" y="4970463"/>
          <p14:tracePt t="29518" x="2273300" y="4960938"/>
          <p14:tracePt t="29526" x="2282825" y="4960938"/>
          <p14:tracePt t="29534" x="2292350" y="4960938"/>
          <p14:tracePt t="29543" x="2320925" y="4960938"/>
          <p14:tracePt t="29550" x="2339975" y="4941888"/>
          <p14:tracePt t="29559" x="2339975" y="4932363"/>
          <p14:tracePt t="29566" x="2359025" y="4932363"/>
          <p14:tracePt t="29574" x="2368550" y="4932363"/>
          <p14:tracePt t="29582" x="2398713" y="4932363"/>
          <p14:tracePt t="29598" x="2427288" y="4921250"/>
          <p14:tracePt t="29606" x="2436813" y="4921250"/>
          <p14:tracePt t="29614" x="2455863" y="4921250"/>
          <p14:tracePt t="29622" x="2484438" y="4902200"/>
          <p14:tracePt t="29630" x="2503488" y="4902200"/>
          <p14:tracePt t="29638" x="2543175" y="4902200"/>
          <p14:tracePt t="29646" x="2571750" y="4902200"/>
          <p14:tracePt t="29654" x="2600325" y="4902200"/>
          <p14:tracePt t="29662" x="2628900" y="4892675"/>
          <p14:tracePt t="29670" x="2638425" y="4892675"/>
          <p14:tracePt t="29678" x="2647950" y="4892675"/>
          <p14:tracePt t="29686" x="2667000" y="4892675"/>
          <p14:tracePt t="29702" x="2687638" y="4892675"/>
          <p14:tracePt t="29710" x="2706688" y="4892675"/>
          <p14:tracePt t="29726" x="2716213" y="4892675"/>
          <p14:tracePt t="29734" x="2725738" y="4892675"/>
          <p14:tracePt t="29743" x="2735263" y="4892675"/>
          <p14:tracePt t="29750" x="2754313" y="4892675"/>
          <p14:tracePt t="29759" x="2773363" y="4892675"/>
          <p14:tracePt t="29766" x="2792413" y="4892675"/>
          <p14:tracePt t="29774" x="2801938" y="4892675"/>
          <p14:tracePt t="29782" x="2820988" y="4892675"/>
          <p14:tracePt t="29790" x="2832100" y="4892675"/>
          <p14:tracePt t="29798" x="2851150" y="4892675"/>
          <p14:tracePt t="29806" x="2870200" y="4892675"/>
          <p14:tracePt t="29814" x="2889250" y="4892675"/>
          <p14:tracePt t="29822" x="2898775" y="4892675"/>
          <p14:tracePt t="29830" x="2917825" y="4892675"/>
          <p14:tracePt t="29838" x="2936875" y="4892675"/>
          <p14:tracePt t="29846" x="2946400" y="4892675"/>
          <p14:tracePt t="29854" x="2955925" y="4892675"/>
          <p14:tracePt t="29862" x="2965450" y="4892675"/>
          <p14:tracePt t="29870" x="2986088" y="4892675"/>
          <p14:tracePt t="29878" x="2995613" y="4892675"/>
          <p14:tracePt t="29894" x="3014663" y="4902200"/>
          <p14:tracePt t="29902" x="3024188" y="4902200"/>
          <p14:tracePt t="29918" x="3033713" y="4902200"/>
          <p14:tracePt t="29926" x="3043238" y="4902200"/>
          <p14:tracePt t="29934" x="3052763" y="4911725"/>
          <p14:tracePt t="29950" x="3071813" y="4911725"/>
          <p14:tracePt t="29990" x="3081338" y="4911725"/>
          <p14:tracePt t="30022" x="3090863" y="4911725"/>
          <p14:tracePt t="30206" x="3109913" y="4911725"/>
          <p14:tracePt t="30286" x="3130550" y="4911725"/>
          <p14:tracePt t="30294" x="3140075" y="4911725"/>
          <p14:tracePt t="30302" x="3168650" y="4911725"/>
          <p14:tracePt t="30310" x="3197225" y="4911725"/>
          <p14:tracePt t="30327" x="3216275" y="4921250"/>
          <p14:tracePt t="30334" x="3225800" y="4921250"/>
          <p14:tracePt t="30343" x="3244850" y="4932363"/>
          <p14:tracePt t="30350" x="3275013" y="4932363"/>
          <p14:tracePt t="30358" x="3284538" y="4941888"/>
          <p14:tracePt t="30366" x="3294063" y="4941888"/>
          <p14:tracePt t="30374" x="3303588" y="4941888"/>
          <p14:tracePt t="30382" x="3313113" y="4941888"/>
          <p14:tracePt t="30390" x="3332163" y="4951413"/>
          <p14:tracePt t="30406" x="3341688" y="4951413"/>
          <p14:tracePt t="30414" x="3351213" y="4960938"/>
          <p14:tracePt t="30438" x="3360738" y="4960938"/>
          <p14:tracePt t="30470" x="3370263" y="4960938"/>
          <p14:tracePt t="30486" x="3379788" y="4960938"/>
          <p14:tracePt t="30502" x="3389313" y="4960938"/>
          <p14:tracePt t="30510" x="3398838" y="4960938"/>
          <p14:tracePt t="30686" x="3419475" y="4960938"/>
          <p14:tracePt t="30694" x="3438525" y="4960938"/>
          <p14:tracePt t="30702" x="3467100" y="4970463"/>
          <p14:tracePt t="30710" x="3495675" y="4979988"/>
          <p14:tracePt t="30718" x="3533775" y="4979988"/>
          <p14:tracePt t="30726" x="3592513" y="4999038"/>
          <p14:tracePt t="30734" x="3621088" y="4999038"/>
          <p14:tracePt t="30743" x="3659188" y="4999038"/>
          <p14:tracePt t="30750" x="3697288" y="4999038"/>
          <p14:tracePt t="30758" x="3727450" y="4999038"/>
          <p14:tracePt t="30766" x="3765550" y="4999038"/>
          <p14:tracePt t="30774" x="3784600" y="4999038"/>
          <p14:tracePt t="30782" x="3803650" y="4999038"/>
          <p14:tracePt t="30790" x="3813175" y="4999038"/>
          <p14:tracePt t="30798" x="3832225" y="4999038"/>
          <p14:tracePt t="32254" x="3841750" y="4999038"/>
          <p14:tracePt t="33974" x="3862388" y="4999038"/>
          <p14:tracePt t="33982" x="3871913" y="4999038"/>
          <p14:tracePt t="33990" x="3881438" y="4999038"/>
          <p14:tracePt t="34014" x="3890963" y="5018088"/>
          <p14:tracePt t="34038" x="3900488" y="5018088"/>
          <p14:tracePt t="34046" x="3910013" y="5027613"/>
          <p14:tracePt t="34070" x="3919538" y="5027613"/>
          <p14:tracePt t="34078" x="3929063" y="5037138"/>
          <p14:tracePt t="34094" x="3948113" y="5037138"/>
          <p14:tracePt t="34102" x="3967163" y="5037138"/>
          <p14:tracePt t="34110" x="3997325" y="5046663"/>
          <p14:tracePt t="34118" x="4016375" y="5056188"/>
          <p14:tracePt t="34126" x="4044950" y="5065713"/>
          <p14:tracePt t="34134" x="4064000" y="5065713"/>
          <p14:tracePt t="34142" x="4092575" y="5065713"/>
          <p14:tracePt t="34150" x="4111625" y="5076825"/>
          <p14:tracePt t="34166" x="4130675" y="5076825"/>
          <p14:tracePt t="34198" x="4141788" y="5086350"/>
          <p14:tracePt t="34214" x="4160838" y="5095875"/>
          <p14:tracePt t="34222" x="4170363" y="5095875"/>
          <p14:tracePt t="34230" x="4189413" y="5105400"/>
          <p14:tracePt t="34238" x="4198938" y="5105400"/>
          <p14:tracePt t="34246" x="4217988" y="5105400"/>
          <p14:tracePt t="34254" x="4237038" y="5105400"/>
          <p14:tracePt t="34270" x="4265613" y="5105400"/>
          <p14:tracePt t="34278" x="4286250" y="5105400"/>
          <p14:tracePt t="34286" x="4305300" y="5114925"/>
          <p14:tracePt t="34294" x="4324350" y="5114925"/>
          <p14:tracePt t="34302" x="4343400" y="5114925"/>
          <p14:tracePt t="34310" x="4362450" y="5114925"/>
          <p14:tracePt t="34318" x="4371975" y="5114925"/>
          <p14:tracePt t="34326" x="4400550" y="5114925"/>
          <p14:tracePt t="34334" x="4419600" y="5114925"/>
          <p14:tracePt t="34342" x="4430713" y="5114925"/>
          <p14:tracePt t="34350" x="4459288" y="5114925"/>
          <p14:tracePt t="34358" x="4478338" y="5114925"/>
          <p14:tracePt t="34366" x="4506913" y="5114925"/>
          <p14:tracePt t="34374" x="4535488" y="5114925"/>
          <p14:tracePt t="34382" x="4575175" y="5114925"/>
          <p14:tracePt t="34390" x="4603750" y="5114925"/>
          <p14:tracePt t="34398" x="4622800" y="5114925"/>
          <p14:tracePt t="34406" x="4632325" y="5114925"/>
          <p14:tracePt t="34414" x="4641850" y="5114925"/>
          <p14:tracePt t="34422" x="4651375" y="5114925"/>
          <p14:tracePt t="34446" x="4660900" y="5114925"/>
          <p14:tracePt t="34470" x="4670425" y="5114925"/>
          <p14:tracePt t="34558" x="4679950" y="5114925"/>
          <p14:tracePt t="34582" x="4689475" y="5114925"/>
          <p14:tracePt t="34622" x="4699000" y="5114925"/>
          <p14:tracePt t="34638" x="4708525" y="5114925"/>
          <p14:tracePt t="34654" x="4719638" y="5114925"/>
          <p14:tracePt t="34662" x="4729163" y="5114925"/>
          <p14:tracePt t="34678" x="4738688" y="5114925"/>
          <p14:tracePt t="34694" x="4748213" y="5114925"/>
          <p14:tracePt t="34702" x="4767263" y="5114925"/>
          <p14:tracePt t="34710" x="4786313" y="5114925"/>
          <p14:tracePt t="34718" x="4795838" y="5105400"/>
          <p14:tracePt t="34726" x="4824413" y="5095875"/>
          <p14:tracePt t="34734" x="4833938" y="5095875"/>
          <p14:tracePt t="34742" x="4852988" y="5086350"/>
          <p14:tracePt t="34750" x="4864100" y="5086350"/>
          <p14:tracePt t="34758" x="4883150" y="5086350"/>
          <p14:tracePt t="34766" x="4902200" y="5065713"/>
          <p14:tracePt t="34781" x="4930775" y="5056188"/>
          <p14:tracePt t="34782" x="4959350" y="5056188"/>
          <p14:tracePt t="34790" x="4997450" y="5046663"/>
          <p14:tracePt t="34798" x="5018088" y="5027613"/>
          <p14:tracePt t="34806" x="5046663" y="5018088"/>
          <p14:tracePt t="34814" x="5056188" y="5008563"/>
          <p14:tracePt t="34822" x="5065713" y="4999038"/>
          <p14:tracePt t="34830" x="5075238" y="4989513"/>
          <p14:tracePt t="34838" x="5084763" y="4989513"/>
          <p14:tracePt t="34847" x="5094288" y="4989513"/>
          <p14:tracePt t="34862" x="5103813" y="4979988"/>
          <p14:tracePt t="35038" x="5113338" y="4979988"/>
          <p14:tracePt t="35047" x="5122863" y="4989513"/>
          <p14:tracePt t="35063" x="5132388" y="4999038"/>
          <p14:tracePt t="35070" x="5141913" y="4999038"/>
          <p14:tracePt t="35086" x="5162550" y="4999038"/>
          <p14:tracePt t="35118" x="5172075" y="4999038"/>
          <p14:tracePt t="35126" x="5181600" y="4999038"/>
          <p14:tracePt t="35142" x="5191125" y="4999038"/>
          <p14:tracePt t="35158" x="5210175" y="5008563"/>
          <p14:tracePt t="35182" x="5219700" y="5008563"/>
          <p14:tracePt t="35190" x="5219700" y="5018088"/>
          <p14:tracePt t="35198" x="5229225" y="5027613"/>
          <p14:tracePt t="35206" x="5238750" y="5027613"/>
          <p14:tracePt t="35230" x="5248275" y="5027613"/>
          <p14:tracePt t="35662" x="5257800" y="5027613"/>
          <p14:tracePt t="35678" x="5267325" y="5027613"/>
          <p14:tracePt t="35694" x="5286375" y="5027613"/>
          <p14:tracePt t="35710" x="5316538" y="5027613"/>
          <p14:tracePt t="35718" x="5326063" y="5027613"/>
          <p14:tracePt t="35726" x="5354638" y="5027613"/>
          <p14:tracePt t="35734" x="5392738" y="5027613"/>
          <p14:tracePt t="35742" x="5440363" y="5027613"/>
          <p14:tracePt t="35750" x="5508625" y="5027613"/>
          <p14:tracePt t="35758" x="5575300" y="5018088"/>
          <p14:tracePt t="35766" x="5662613" y="5008563"/>
          <p14:tracePt t="35774" x="5719763" y="5008563"/>
          <p14:tracePt t="35782" x="5759450" y="5008563"/>
          <p14:tracePt t="35790" x="5797550" y="5008563"/>
          <p14:tracePt t="35798" x="5816600" y="4999038"/>
          <p14:tracePt t="35806" x="5835650" y="4999038"/>
          <p14:tracePt t="35814" x="5864225" y="4999038"/>
          <p14:tracePt t="35822" x="5894388" y="4999038"/>
          <p14:tracePt t="35831" x="5903913" y="4999038"/>
          <p14:tracePt t="35838" x="5922963" y="4999038"/>
          <p14:tracePt t="35846" x="5932488" y="4999038"/>
          <p14:tracePt t="35854" x="5942013" y="4999038"/>
          <p14:tracePt t="36398" x="5951538" y="4999038"/>
          <p14:tracePt t="36406" x="5961063" y="4999038"/>
          <p14:tracePt t="36415" x="5999163" y="4999038"/>
          <p14:tracePt t="36422" x="6057900" y="4999038"/>
          <p14:tracePt t="36430" x="6134100" y="4999038"/>
          <p14:tracePt t="36438" x="6230938" y="4999038"/>
          <p14:tracePt t="36446" x="6346825" y="4999038"/>
          <p14:tracePt t="36454" x="6500813" y="4999038"/>
          <p14:tracePt t="36462" x="6664325" y="4999038"/>
          <p14:tracePt t="36470" x="6846888" y="4999038"/>
          <p14:tracePt t="36478" x="6991350" y="4999038"/>
          <p14:tracePt t="36486" x="7126288" y="4999038"/>
          <p14:tracePt t="36494" x="7242175" y="4999038"/>
          <p14:tracePt t="36502" x="7358063" y="4999038"/>
          <p14:tracePt t="36510" x="7443788" y="4999038"/>
          <p14:tracePt t="36518" x="7540625" y="4999038"/>
          <p14:tracePt t="36526" x="7627938" y="4999038"/>
          <p14:tracePt t="36534" x="7694613" y="4999038"/>
          <p14:tracePt t="36542" x="7742238" y="4999038"/>
          <p14:tracePt t="36550" x="7772400" y="4999038"/>
          <p14:tracePt t="36558" x="7800975" y="4999038"/>
          <p14:tracePt t="36566" x="7810500" y="4999038"/>
          <p14:tracePt t="36582" x="7820025" y="4999038"/>
          <p14:tracePt t="36590" x="7839075" y="4999038"/>
          <p14:tracePt t="36606" x="7858125" y="4999038"/>
          <p14:tracePt t="36614" x="7877175" y="4999038"/>
          <p14:tracePt t="36622" x="7916863" y="4999038"/>
          <p14:tracePt t="36630" x="7945438" y="4999038"/>
          <p14:tracePt t="36638" x="7983538" y="5008563"/>
          <p14:tracePt t="36646" x="8012113" y="5008563"/>
          <p14:tracePt t="36654" x="8050213" y="5018088"/>
          <p14:tracePt t="36662" x="8099425" y="5018088"/>
          <p14:tracePt t="36670" x="8175625" y="5027613"/>
          <p14:tracePt t="36678" x="8253413" y="5027613"/>
          <p14:tracePt t="36686" x="8339138" y="5037138"/>
          <p14:tracePt t="36694" x="8388350" y="5037138"/>
          <p14:tracePt t="36702" x="8435975" y="5037138"/>
          <p14:tracePt t="36710" x="8483600" y="5056188"/>
          <p14:tracePt t="36718" x="8504238" y="5056188"/>
          <p14:tracePt t="36726" x="8513763" y="5056188"/>
          <p14:tracePt t="38246" x="8504238" y="5065713"/>
          <p14:tracePt t="38286" x="8494713" y="5065713"/>
          <p14:tracePt t="38294" x="8464550" y="5076825"/>
          <p14:tracePt t="38310" x="8445500" y="5076825"/>
          <p14:tracePt t="38318" x="8416925" y="5086350"/>
          <p14:tracePt t="38326" x="8407400" y="5086350"/>
          <p14:tracePt t="38334" x="8378825" y="5086350"/>
          <p14:tracePt t="38342" x="8359775" y="5086350"/>
          <p14:tracePt t="38350" x="8329613" y="5086350"/>
          <p14:tracePt t="38358" x="8301038" y="5086350"/>
          <p14:tracePt t="38367" x="8272463" y="5086350"/>
          <p14:tracePt t="38374" x="8253413" y="5086350"/>
          <p14:tracePt t="38382" x="8215313" y="5086350"/>
          <p14:tracePt t="38390" x="8185150" y="5086350"/>
          <p14:tracePt t="38398" x="8156575" y="5086350"/>
          <p14:tracePt t="38406" x="8108950" y="5086350"/>
          <p14:tracePt t="38414" x="8070850" y="5086350"/>
          <p14:tracePt t="38422" x="8021638" y="5086350"/>
          <p14:tracePt t="38430" x="7945438" y="5086350"/>
          <p14:tracePt t="38438" x="7877175" y="5095875"/>
          <p14:tracePt t="38446" x="7761288" y="5114925"/>
          <p14:tracePt t="38454" x="7685088" y="5133975"/>
          <p14:tracePt t="38462" x="7588250" y="5153025"/>
          <p14:tracePt t="38470" x="7483475" y="5162550"/>
          <p14:tracePt t="38478" x="7396163" y="5172075"/>
          <p14:tracePt t="38486" x="7280275" y="5191125"/>
          <p14:tracePt t="38501" x="7173913" y="5200650"/>
          <p14:tracePt t="38502" x="7059613" y="5210175"/>
          <p14:tracePt t="38510" x="6943725" y="5221288"/>
          <p14:tracePt t="38518" x="6818313" y="5221288"/>
          <p14:tracePt t="38526" x="6664325" y="5259388"/>
          <p14:tracePt t="38534" x="6491288" y="5278438"/>
          <p14:tracePt t="38542" x="6346825" y="5307013"/>
          <p14:tracePt t="38550" x="6221413" y="5326063"/>
          <p14:tracePt t="38558" x="6057900" y="5335588"/>
          <p14:tracePt t="38567" x="5922963" y="5384800"/>
          <p14:tracePt t="38574" x="5710238" y="5441950"/>
          <p14:tracePt t="38582" x="5584825" y="5461000"/>
          <p14:tracePt t="38590" x="5392738" y="5519738"/>
          <p14:tracePt t="38598" x="5267325" y="5557838"/>
          <p14:tracePt t="38606" x="5132388" y="5576888"/>
          <p14:tracePt t="38614" x="5018088" y="5614988"/>
          <p14:tracePt t="38622" x="4940300" y="5624513"/>
          <p14:tracePt t="38630" x="4864100" y="5624513"/>
          <p14:tracePt t="38638" x="4805363" y="5645150"/>
          <p14:tracePt t="38646" x="4757738" y="5645150"/>
          <p14:tracePt t="38654" x="4670425" y="5645150"/>
          <p14:tracePt t="38662" x="4622800" y="5645150"/>
          <p14:tracePt t="38670" x="4545013" y="5645150"/>
          <p14:tracePt t="38678" x="4468813" y="5645150"/>
          <p14:tracePt t="38686" x="4381500" y="5654675"/>
          <p14:tracePt t="38694" x="4275138" y="5654675"/>
          <p14:tracePt t="38702" x="4189413" y="5664200"/>
          <p14:tracePt t="38710" x="4121150" y="5673725"/>
          <p14:tracePt t="38718" x="4073525" y="5673725"/>
          <p14:tracePt t="38726" x="4035425" y="5692775"/>
          <p14:tracePt t="38734" x="4016375" y="5692775"/>
          <p14:tracePt t="38742" x="4006850" y="5692775"/>
          <p14:tracePt t="38766" x="3986213" y="5692775"/>
          <p14:tracePt t="38782" x="3976688" y="5692775"/>
          <p14:tracePt t="38790" x="3957638" y="5692775"/>
          <p14:tracePt t="38798" x="3938588" y="5702300"/>
          <p14:tracePt t="38806" x="3910013" y="5711825"/>
          <p14:tracePt t="38814" x="3890963" y="5711825"/>
          <p14:tracePt t="38822" x="3862388" y="5730875"/>
          <p14:tracePt t="38830" x="3841750" y="5730875"/>
          <p14:tracePt t="38838" x="3813175" y="5740400"/>
          <p14:tracePt t="38846" x="3775075" y="5749925"/>
          <p14:tracePt t="38854" x="3765550" y="5749925"/>
          <p14:tracePt t="38862" x="3736975" y="5749925"/>
          <p14:tracePt t="38870" x="3708400" y="5759450"/>
          <p14:tracePt t="38878" x="3687763" y="5759450"/>
          <p14:tracePt t="38886" x="3640138" y="5759450"/>
          <p14:tracePt t="38894" x="3630613" y="5768975"/>
          <p14:tracePt t="38902" x="3621088" y="5768975"/>
          <p14:tracePt t="39310" x="3611563" y="5768975"/>
          <p14:tracePt t="39326" x="3621088" y="5759450"/>
          <p14:tracePt t="39334" x="3621088" y="5749925"/>
          <p14:tracePt t="39342" x="3640138" y="5730875"/>
          <p14:tracePt t="39358" x="3649663" y="5730875"/>
          <p14:tracePt t="39374" x="3659188" y="5721350"/>
          <p14:tracePt t="39526" x="3678238" y="5711825"/>
          <p14:tracePt t="39582" x="3687763" y="5711825"/>
          <p14:tracePt t="39598" x="3708400" y="5702300"/>
          <p14:tracePt t="39606" x="3717925" y="5702300"/>
          <p14:tracePt t="39614" x="3727450" y="5683250"/>
          <p14:tracePt t="39622" x="3746500" y="5683250"/>
          <p14:tracePt t="39630" x="3746500" y="5673725"/>
          <p14:tracePt t="39638" x="3756025" y="5664200"/>
          <p14:tracePt t="39654" x="3775075" y="5664200"/>
          <p14:tracePt t="39662" x="3775075" y="5654675"/>
          <p14:tracePt t="39710" x="3784600" y="5654675"/>
          <p14:tracePt t="39798" x="3784600" y="5645150"/>
          <p14:tracePt t="39806" x="3794125" y="5645150"/>
          <p14:tracePt t="39814" x="3803650" y="5624513"/>
          <p14:tracePt t="39990" x="3813175" y="5624513"/>
          <p14:tracePt t="40110" x="3832225" y="5614988"/>
          <p14:tracePt t="40126" x="3841750" y="5614988"/>
          <p14:tracePt t="40135" x="3852863" y="5614988"/>
          <p14:tracePt t="40142" x="3862388" y="5614988"/>
          <p14:tracePt t="40158" x="3871913" y="5614988"/>
          <p14:tracePt t="40166" x="3881438" y="5614988"/>
          <p14:tracePt t="40174" x="3900488" y="5595938"/>
          <p14:tracePt t="40182" x="3919538" y="5595938"/>
          <p14:tracePt t="40198" x="3929063" y="5586413"/>
          <p14:tracePt t="40206" x="3948113" y="5586413"/>
          <p14:tracePt t="40214" x="3957638" y="5586413"/>
          <p14:tracePt t="40222" x="3967163" y="5586413"/>
          <p14:tracePt t="40230" x="3976688" y="5586413"/>
          <p14:tracePt t="40238" x="3986213" y="5586413"/>
          <p14:tracePt t="40246" x="3997325" y="5586413"/>
          <p14:tracePt t="40254" x="4016375" y="5586413"/>
          <p14:tracePt t="40262" x="4035425" y="5576888"/>
          <p14:tracePt t="40270" x="4044950" y="5576888"/>
          <p14:tracePt t="40278" x="4054475" y="5576888"/>
          <p14:tracePt t="40294" x="4064000" y="5576888"/>
          <p14:tracePt t="40702" x="4083050" y="5567363"/>
          <p14:tracePt t="40710" x="4083050" y="5557838"/>
          <p14:tracePt t="40719" x="4102100" y="5548313"/>
          <p14:tracePt t="40798" x="4111625" y="5548313"/>
          <p14:tracePt t="40814" x="4130675" y="5538788"/>
          <p14:tracePt t="40830" x="4141788" y="5529263"/>
          <p14:tracePt t="40838" x="4151313" y="5529263"/>
          <p14:tracePt t="40846" x="4160838" y="5519738"/>
          <p14:tracePt t="40862" x="4170363" y="5519738"/>
          <p14:tracePt t="40870" x="4179888" y="5519738"/>
          <p14:tracePt t="40878" x="4189413" y="5519738"/>
          <p14:tracePt t="40894" x="4208463" y="5499100"/>
          <p14:tracePt t="40902" x="4217988" y="5499100"/>
          <p14:tracePt t="40910" x="4227513" y="5499100"/>
          <p14:tracePt t="40982" x="4237038" y="5499100"/>
          <p14:tracePt t="41030" x="4237038" y="5489575"/>
          <p14:tracePt t="41422" x="4246563" y="54895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42866003-1AB0-4B71-8F03-FCE5F3CFEB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0" b="11539"/>
          <a:stretch/>
        </p:blipFill>
        <p:spPr>
          <a:xfrm>
            <a:off x="10485446" y="5821372"/>
            <a:ext cx="1080628" cy="80182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D64789-CFEE-47D2-969B-633C8400CECF}"/>
              </a:ext>
            </a:extLst>
          </p:cNvPr>
          <p:cNvCxnSpPr/>
          <p:nvPr/>
        </p:nvCxnSpPr>
        <p:spPr>
          <a:xfrm>
            <a:off x="838200" y="6316394"/>
            <a:ext cx="9782908" cy="0"/>
          </a:xfrm>
          <a:prstGeom prst="line">
            <a:avLst/>
          </a:prstGeom>
          <a:ln w="104775" cmpd="dbl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17B2F3CC-BCF9-434E-A9A2-873582990E55}"/>
              </a:ext>
            </a:extLst>
          </p:cNvPr>
          <p:cNvSpPr txBox="1">
            <a:spLocks/>
          </p:cNvSpPr>
          <p:nvPr/>
        </p:nvSpPr>
        <p:spPr>
          <a:xfrm>
            <a:off x="838200" y="3312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b="1" dirty="0">
                <a:latin typeface="Arial Black" panose="020B0A04020102020204" pitchFamily="34" charset="0"/>
                <a:cs typeface="Angsana New" panose="02020603050405020304" pitchFamily="18" charset="-34"/>
              </a:rPr>
              <a:t>COMPENSATION and TRAINING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rial Black" panose="020B0A04020102020204" pitchFamily="34" charset="0"/>
              <a:cs typeface="Angsana New" panose="02020603050405020304" pitchFamily="18" charset="-34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674CDD8-E220-4D57-9615-F16652147F52}"/>
              </a:ext>
            </a:extLst>
          </p:cNvPr>
          <p:cNvSpPr txBox="1">
            <a:spLocks/>
          </p:cNvSpPr>
          <p:nvPr/>
        </p:nvSpPr>
        <p:spPr>
          <a:xfrm>
            <a:off x="838200" y="1824593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PH" sz="3000" b="1" dirty="0"/>
              <a:t>400 – 500 Hours of OJT Participation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>
                <a:latin typeface="+mj-lt"/>
              </a:rPr>
              <a:t>Upon the completion of 250 Hours of OJT participation, OJT will be evaluated and will receive an allowance of PHP 2,000 given on the first week of the month.</a:t>
            </a:r>
            <a:endParaRPr lang="en-PH" dirty="0">
              <a:latin typeface="+mj-lt"/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50FEC424-BF09-4E1E-B62C-DA4F4FD52364}"/>
              </a:ext>
            </a:extLst>
          </p:cNvPr>
          <p:cNvSpPr txBox="1">
            <a:spLocks/>
          </p:cNvSpPr>
          <p:nvPr/>
        </p:nvSpPr>
        <p:spPr>
          <a:xfrm>
            <a:off x="838200" y="3581257"/>
            <a:ext cx="10515600" cy="2599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PH" sz="3000" b="1" dirty="0"/>
              <a:t>Fast Track System – OJT Crossover</a:t>
            </a:r>
          </a:p>
          <a:p>
            <a:pPr marL="457200" lvl="1" indent="0">
              <a:buNone/>
            </a:pPr>
            <a:r>
              <a:rPr lang="en-US" b="0" i="0" dirty="0">
                <a:effectLst/>
                <a:latin typeface="+mj-lt"/>
              </a:rPr>
              <a:t>OJT will be evaluated based on their performance and can be offered a position within the organization and will receive an allowance of $95 monthly.</a:t>
            </a:r>
          </a:p>
          <a:p>
            <a:pPr lvl="1"/>
            <a:r>
              <a:rPr lang="en-US" b="0" i="0" dirty="0">
                <a:effectLst/>
                <a:latin typeface="+mj-lt"/>
              </a:rPr>
              <a:t>Bi-Monthly of $48 given on 15</a:t>
            </a:r>
            <a:r>
              <a:rPr lang="en-US" b="0" i="0" baseline="30000" dirty="0">
                <a:effectLst/>
                <a:latin typeface="+mj-lt"/>
              </a:rPr>
              <a:t>th</a:t>
            </a:r>
            <a:r>
              <a:rPr lang="en-US" b="0" i="0" dirty="0">
                <a:effectLst/>
                <a:latin typeface="+mj-lt"/>
              </a:rPr>
              <a:t> and 30</a:t>
            </a:r>
            <a:r>
              <a:rPr lang="en-US" b="0" i="0" baseline="30000" dirty="0">
                <a:effectLst/>
                <a:latin typeface="+mj-lt"/>
              </a:rPr>
              <a:t>th</a:t>
            </a:r>
            <a:endParaRPr lang="en-PH" b="0" i="0" dirty="0">
              <a:effectLst/>
              <a:latin typeface="avenir-lt-w01_35-light1475496"/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AC2AA80-23DC-E27F-F268-244F7F7DD7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800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337"/>
    </mc:Choice>
    <mc:Fallback>
      <p:transition spd="slow" advTm="73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43" x="4256088" y="5480050"/>
          <p14:tracePt t="1451" x="4275138" y="5461000"/>
          <p14:tracePt t="1459" x="4295775" y="5394325"/>
          <p14:tracePt t="1467" x="4362450" y="5326063"/>
          <p14:tracePt t="1475" x="4430713" y="5230813"/>
          <p14:tracePt t="1483" x="4516438" y="5133975"/>
          <p14:tracePt t="1491" x="4632325" y="4999038"/>
          <p14:tracePt t="1499" x="4689475" y="4902200"/>
          <p14:tracePt t="1507" x="4805363" y="4757738"/>
          <p14:tracePt t="1515" x="4883150" y="4652963"/>
          <p14:tracePt t="1523" x="4968875" y="4518025"/>
          <p14:tracePt t="1530" x="5027613" y="4402138"/>
          <p14:tracePt t="1539" x="5075238" y="4286250"/>
          <p14:tracePt t="1547" x="5122863" y="4151313"/>
          <p14:tracePt t="1555" x="5151438" y="4044950"/>
          <p14:tracePt t="1563" x="5191125" y="3940175"/>
          <p14:tracePt t="1571" x="5210175" y="3833813"/>
          <p14:tracePt t="1579" x="5210175" y="3746500"/>
          <p14:tracePt t="1587" x="5229225" y="3651250"/>
          <p14:tracePt t="1595" x="5238750" y="3573463"/>
          <p14:tracePt t="1603" x="5238750" y="3486150"/>
          <p14:tracePt t="1611" x="5238750" y="3390900"/>
          <p14:tracePt t="1619" x="5238750" y="3303588"/>
          <p14:tracePt t="1627" x="5238750" y="3217863"/>
          <p14:tracePt t="1635" x="5238750" y="3140075"/>
          <p14:tracePt t="1643" x="5238750" y="3082925"/>
          <p14:tracePt t="1651" x="5229225" y="3014663"/>
          <p14:tracePt t="1659" x="5219700" y="2967038"/>
          <p14:tracePt t="1667" x="5191125" y="2927350"/>
          <p14:tracePt t="1675" x="5181600" y="2870200"/>
          <p14:tracePt t="1683" x="5151438" y="2841625"/>
          <p14:tracePt t="1691" x="5132388" y="2794000"/>
          <p14:tracePt t="1699" x="5094288" y="2754313"/>
          <p14:tracePt t="1707" x="5056188" y="2706688"/>
          <p14:tracePt t="1715" x="5037138" y="2659063"/>
          <p14:tracePt t="1723" x="4997450" y="2609850"/>
          <p14:tracePt t="1731" x="4949825" y="2552700"/>
          <p14:tracePt t="1739" x="4902200" y="2505075"/>
          <p14:tracePt t="1747" x="4864100" y="2465388"/>
          <p14:tracePt t="1755" x="4814888" y="2417763"/>
          <p14:tracePt t="1763" x="4776788" y="2360613"/>
          <p14:tracePt t="1771" x="4729163" y="2311400"/>
          <p14:tracePt t="1779" x="4679950" y="2263775"/>
          <p14:tracePt t="1787" x="4622800" y="2225675"/>
          <p14:tracePt t="1795" x="4594225" y="2195513"/>
          <p14:tracePt t="1803" x="4535488" y="2157413"/>
          <p14:tracePt t="1811" x="4487863" y="2128838"/>
          <p14:tracePt t="1819" x="4430713" y="2100263"/>
          <p14:tracePt t="1827" x="4371975" y="2060575"/>
          <p14:tracePt t="1835" x="4305300" y="2022475"/>
          <p14:tracePt t="1843" x="4246563" y="2003425"/>
          <p14:tracePt t="1851" x="4189413" y="1965325"/>
          <p14:tracePt t="1859" x="4130675" y="1925638"/>
          <p14:tracePt t="1867" x="4064000" y="1906588"/>
          <p14:tracePt t="1875" x="3997325" y="1878013"/>
          <p14:tracePt t="1883" x="3929063" y="1839913"/>
          <p14:tracePt t="1891" x="3871913" y="1820863"/>
          <p14:tracePt t="1899" x="3803650" y="1792288"/>
          <p14:tracePt t="1907" x="3756025" y="1771650"/>
          <p14:tracePt t="1915" x="3697288" y="1743075"/>
          <p14:tracePt t="1923" x="3659188" y="1733550"/>
          <p14:tracePt t="1931" x="3630613" y="1724025"/>
          <p14:tracePt t="1939" x="3573463" y="1695450"/>
          <p14:tracePt t="1947" x="3552825" y="1685925"/>
          <p14:tracePt t="1955" x="3543300" y="1676400"/>
          <p14:tracePt t="1963" x="3533775" y="1676400"/>
          <p14:tracePt t="1971" x="3524250" y="1676400"/>
          <p14:tracePt t="1995" x="3514725" y="1666875"/>
          <p14:tracePt t="4587" x="3563938" y="1657350"/>
          <p14:tracePt t="4595" x="3668713" y="1598613"/>
          <p14:tracePt t="4603" x="3822700" y="1541463"/>
          <p14:tracePt t="4611" x="4016375" y="1463675"/>
          <p14:tracePt t="4619" x="4295775" y="1328738"/>
          <p14:tracePt t="4627" x="4594225" y="1212850"/>
          <p14:tracePt t="4635" x="4987925" y="1068388"/>
          <p14:tracePt t="4643" x="5383213" y="944563"/>
          <p14:tracePt t="4651" x="5749925" y="819150"/>
          <p14:tracePt t="4659" x="6162675" y="712788"/>
          <p14:tracePt t="4667" x="6529388" y="606425"/>
          <p14:tracePt t="4675" x="6875463" y="511175"/>
          <p14:tracePt t="4683" x="7183438" y="423863"/>
          <p14:tracePt t="4691" x="7472363" y="346075"/>
          <p14:tracePt t="4699" x="7685088" y="288925"/>
          <p14:tracePt t="4707" x="7839075" y="241300"/>
          <p14:tracePt t="4715" x="8021638" y="192088"/>
          <p14:tracePt t="4723" x="8118475" y="163513"/>
          <p14:tracePt t="4731" x="8215313" y="134938"/>
          <p14:tracePt t="4739" x="8253413" y="125413"/>
          <p14:tracePt t="4747" x="8291513" y="115888"/>
          <p14:tracePt t="4755" x="8310563" y="115888"/>
          <p14:tracePt t="4763" x="8339138" y="96838"/>
          <p14:tracePt t="4771" x="8350250" y="96838"/>
          <p14:tracePt t="4787" x="8359775" y="87313"/>
          <p14:tracePt t="4795" x="8369300" y="87313"/>
          <p14:tracePt t="4803" x="8378825" y="77788"/>
          <p14:tracePt t="4811" x="8388350" y="66675"/>
          <p14:tracePt t="4819" x="8407400" y="57150"/>
          <p14:tracePt t="4827" x="8426450" y="47625"/>
          <p14:tracePt t="4835" x="8445500" y="19050"/>
          <p14:tracePt t="4843" x="8483600" y="9525"/>
          <p14:tracePt t="6287" x="7126288" y="346075"/>
          <p14:tracePt t="6295" x="7000875" y="760413"/>
          <p14:tracePt t="6304" x="6924675" y="1098550"/>
          <p14:tracePt t="6311" x="6856413" y="1358900"/>
          <p14:tracePt t="6319" x="6846888" y="1550988"/>
          <p14:tracePt t="6327" x="6808788" y="1704975"/>
          <p14:tracePt t="6335" x="6799263" y="1811338"/>
          <p14:tracePt t="6343" x="6770688" y="1897063"/>
          <p14:tracePt t="6352" x="6740525" y="1984375"/>
          <p14:tracePt t="6359" x="6692900" y="2090738"/>
          <p14:tracePt t="6368" x="6596063" y="2235200"/>
          <p14:tracePt t="6376" x="6519863" y="2339975"/>
          <p14:tracePt t="6384" x="6403975" y="2474913"/>
          <p14:tracePt t="6391" x="6307138" y="2571750"/>
          <p14:tracePt t="6400" x="6192838" y="2659063"/>
          <p14:tracePt t="6407" x="6096000" y="2725738"/>
          <p14:tracePt t="6415" x="5989638" y="2782888"/>
          <p14:tracePt t="6423" x="5884863" y="2822575"/>
          <p14:tracePt t="6431" x="5768975" y="2879725"/>
          <p14:tracePt t="6440" x="5575300" y="2957513"/>
          <p14:tracePt t="6447" x="5307013" y="3043238"/>
          <p14:tracePt t="6455" x="5018088" y="3149600"/>
          <p14:tracePt t="6463" x="4679950" y="3227388"/>
          <p14:tracePt t="6471" x="4343400" y="3313113"/>
          <p14:tracePt t="6479" x="4025900" y="3400425"/>
          <p14:tracePt t="6487" x="3784600" y="3429000"/>
          <p14:tracePt t="6495" x="3552825" y="3467100"/>
          <p14:tracePt t="6503" x="3332163" y="3495675"/>
          <p14:tracePt t="6511" x="3168650" y="3495675"/>
          <p14:tracePt t="6519" x="3014663" y="3495675"/>
          <p14:tracePt t="6527" x="2832100" y="3495675"/>
          <p14:tracePt t="6535" x="2667000" y="3495675"/>
          <p14:tracePt t="6543" x="2513013" y="3495675"/>
          <p14:tracePt t="6551" x="2368550" y="3495675"/>
          <p14:tracePt t="6559" x="2254250" y="3495675"/>
          <p14:tracePt t="6568" x="2128838" y="3476625"/>
          <p14:tracePt t="6575" x="2032000" y="3448050"/>
          <p14:tracePt t="6584" x="1965325" y="3419475"/>
          <p14:tracePt t="6591" x="1935163" y="3419475"/>
          <p14:tracePt t="6600" x="1916113" y="3409950"/>
          <p14:tracePt t="6607" x="1897063" y="3400425"/>
          <p14:tracePt t="6623" x="1897063" y="3381375"/>
          <p14:tracePt t="6631" x="1897063" y="3351213"/>
          <p14:tracePt t="6639" x="1887538" y="3313113"/>
          <p14:tracePt t="6647" x="1887538" y="3284538"/>
          <p14:tracePt t="6655" x="1887538" y="3246438"/>
          <p14:tracePt t="6663" x="1887538" y="3206750"/>
          <p14:tracePt t="6672" x="1887538" y="3168650"/>
          <p14:tracePt t="6679" x="1887538" y="3130550"/>
          <p14:tracePt t="6687" x="1887538" y="3092450"/>
          <p14:tracePt t="6695" x="1887538" y="3033713"/>
          <p14:tracePt t="6703" x="1887538" y="2995613"/>
          <p14:tracePt t="6711" x="1887538" y="2957513"/>
          <p14:tracePt t="6719" x="1887538" y="2938463"/>
          <p14:tracePt t="6727" x="1887538" y="2927350"/>
          <p14:tracePt t="6735" x="1887538" y="2898775"/>
          <p14:tracePt t="6743" x="1887538" y="2889250"/>
          <p14:tracePt t="6752" x="1887538" y="2870200"/>
          <p14:tracePt t="6759" x="1887538" y="2860675"/>
          <p14:tracePt t="6768" x="1887538" y="2841625"/>
          <p14:tracePt t="6775" x="1887538" y="2822575"/>
          <p14:tracePt t="6785" x="1887538" y="2803525"/>
          <p14:tracePt t="6791" x="1887538" y="2794000"/>
          <p14:tracePt t="6799" x="1897063" y="2763838"/>
          <p14:tracePt t="6807" x="1906588" y="2744788"/>
          <p14:tracePt t="6815" x="1916113" y="2716213"/>
          <p14:tracePt t="6823" x="1916113" y="2697163"/>
          <p14:tracePt t="6831" x="1925638" y="2678113"/>
          <p14:tracePt t="6839" x="1944688" y="2659063"/>
          <p14:tracePt t="6847" x="1944688" y="2638425"/>
          <p14:tracePt t="6856" x="1954213" y="2619375"/>
          <p14:tracePt t="6863" x="1965325" y="2609850"/>
          <p14:tracePt t="6871" x="1984375" y="2590800"/>
          <p14:tracePt t="6879" x="1993900" y="2562225"/>
          <p14:tracePt t="6887" x="2022475" y="2543175"/>
          <p14:tracePt t="6895" x="2022475" y="2524125"/>
          <p14:tracePt t="6903" x="2051050" y="2493963"/>
          <p14:tracePt t="6911" x="2051050" y="2474913"/>
          <p14:tracePt t="6919" x="2060575" y="2465388"/>
          <p14:tracePt t="6927" x="2060575" y="2455863"/>
          <p14:tracePt t="6975" x="2060575" y="2446338"/>
          <p14:tracePt t="6999" x="2070100" y="2436813"/>
          <p14:tracePt t="7015" x="2070100" y="2427288"/>
          <p14:tracePt t="7119" x="2079625" y="2417763"/>
          <p14:tracePt t="7127" x="2079625" y="2408238"/>
          <p14:tracePt t="7143" x="2089150" y="2398713"/>
          <p14:tracePt t="7183" x="2098675" y="2379663"/>
          <p14:tracePt t="7199" x="2109788" y="2379663"/>
          <p14:tracePt t="7207" x="2119313" y="2370138"/>
          <p14:tracePt t="7223" x="2128838" y="2360613"/>
          <p14:tracePt t="7247" x="2147888" y="2349500"/>
          <p14:tracePt t="7263" x="2157413" y="2349500"/>
          <p14:tracePt t="7271" x="2166938" y="2339975"/>
          <p14:tracePt t="7287" x="2176463" y="2339975"/>
          <p14:tracePt t="7295" x="2195513" y="2330450"/>
          <p14:tracePt t="7303" x="2205038" y="2330450"/>
          <p14:tracePt t="7311" x="2224088" y="2330450"/>
          <p14:tracePt t="7319" x="2254250" y="2330450"/>
          <p14:tracePt t="7327" x="2273300" y="2330450"/>
          <p14:tracePt t="7335" x="2301875" y="2330450"/>
          <p14:tracePt t="7343" x="2320925" y="2330450"/>
          <p14:tracePt t="7352" x="2349500" y="2330450"/>
          <p14:tracePt t="7359" x="2378075" y="2330450"/>
          <p14:tracePt t="7369" x="2408238" y="2330450"/>
          <p14:tracePt t="7375" x="2427288" y="2330450"/>
          <p14:tracePt t="7383" x="2446338" y="2330450"/>
          <p14:tracePt t="7391" x="2465388" y="2330450"/>
          <p14:tracePt t="7399" x="2484438" y="2330450"/>
          <p14:tracePt t="7407" x="2513013" y="2330450"/>
          <p14:tracePt t="7415" x="2532063" y="2330450"/>
          <p14:tracePt t="7423" x="2543175" y="2330450"/>
          <p14:tracePt t="7431" x="2571750" y="2330450"/>
          <p14:tracePt t="7440" x="2581275" y="2330450"/>
          <p14:tracePt t="7448" x="2590800" y="2330450"/>
          <p14:tracePt t="7456" x="2600325" y="2330450"/>
          <p14:tracePt t="7472" x="2609850" y="2330450"/>
          <p14:tracePt t="8872" x="2647950" y="2320925"/>
          <p14:tracePt t="8879" x="2763838" y="2263775"/>
          <p14:tracePt t="8888" x="2927350" y="2176463"/>
          <p14:tracePt t="8895" x="3206750" y="2012950"/>
          <p14:tracePt t="8904" x="3592513" y="1792288"/>
          <p14:tracePt t="8911" x="4025900" y="1570038"/>
          <p14:tracePt t="8921" x="4410075" y="1328738"/>
          <p14:tracePt t="8927" x="4776788" y="1127125"/>
          <p14:tracePt t="8937" x="5162550" y="866775"/>
          <p14:tracePt t="8943" x="5480050" y="655638"/>
          <p14:tracePt t="8952" x="5845175" y="404813"/>
          <p14:tracePt t="8959" x="6105525" y="201613"/>
          <p14:tracePt t="8967" x="6394450" y="0"/>
          <p14:tracePt t="9680" x="6596063" y="423863"/>
          <p14:tracePt t="9687" x="6269038" y="693738"/>
          <p14:tracePt t="9695" x="5903913" y="954088"/>
          <p14:tracePt t="9704" x="5584825" y="1193800"/>
          <p14:tracePt t="9712" x="5238750" y="1473200"/>
          <p14:tracePt t="9720" x="4864100" y="1771650"/>
          <p14:tracePt t="9728" x="4575175" y="1993900"/>
          <p14:tracePt t="9735" x="4275138" y="2254250"/>
          <p14:tracePt t="9744" x="4035425" y="2427288"/>
          <p14:tracePt t="9752" x="3794125" y="2609850"/>
          <p14:tracePt t="9760" x="3659188" y="2706688"/>
          <p14:tracePt t="9768" x="3552825" y="2782888"/>
          <p14:tracePt t="9775" x="3467100" y="2832100"/>
          <p14:tracePt t="9784" x="3429000" y="2860675"/>
          <p14:tracePt t="9792" x="3351213" y="2898775"/>
          <p14:tracePt t="9807" x="3332163" y="2898775"/>
          <p14:tracePt t="9824" x="3322638" y="2898775"/>
          <p14:tracePt t="9832" x="3313113" y="2898775"/>
          <p14:tracePt t="9840" x="3303588" y="2898775"/>
          <p14:tracePt t="9856" x="3294063" y="2898775"/>
          <p14:tracePt t="9864" x="3284538" y="2898775"/>
          <p14:tracePt t="9871" x="3275013" y="2898775"/>
          <p14:tracePt t="9888" x="3263900" y="2898775"/>
          <p14:tracePt t="9912" x="3254375" y="2889250"/>
          <p14:tracePt t="9968" x="3244850" y="2889250"/>
          <p14:tracePt t="9976" x="3244850" y="2879725"/>
          <p14:tracePt t="9992" x="3244850" y="2860675"/>
          <p14:tracePt t="10000" x="3244850" y="2851150"/>
          <p14:tracePt t="10008" x="3254375" y="2841625"/>
          <p14:tracePt t="10016" x="3275013" y="2803525"/>
          <p14:tracePt t="10024" x="3294063" y="2794000"/>
          <p14:tracePt t="10032" x="3313113" y="2773363"/>
          <p14:tracePt t="10040" x="3313113" y="2763838"/>
          <p14:tracePt t="10048" x="3351213" y="2744788"/>
          <p14:tracePt t="10055" x="3370263" y="2725738"/>
          <p14:tracePt t="10064" x="3389313" y="2706688"/>
          <p14:tracePt t="10072" x="3398838" y="2697163"/>
          <p14:tracePt t="10080" x="3429000" y="2687638"/>
          <p14:tracePt t="10088" x="3448050" y="2668588"/>
          <p14:tracePt t="10096" x="3467100" y="2659063"/>
          <p14:tracePt t="10104" x="3486150" y="2659063"/>
          <p14:tracePt t="10112" x="3514725" y="2638425"/>
          <p14:tracePt t="10120" x="3573463" y="2609850"/>
          <p14:tracePt t="10128" x="3621088" y="2581275"/>
          <p14:tracePt t="10136" x="3678238" y="2562225"/>
          <p14:tracePt t="10144" x="3746500" y="2533650"/>
          <p14:tracePt t="10152" x="3784600" y="2524125"/>
          <p14:tracePt t="10160" x="3871913" y="2493963"/>
          <p14:tracePt t="10168" x="3919538" y="2484438"/>
          <p14:tracePt t="10176" x="3957638" y="2484438"/>
          <p14:tracePt t="10184" x="4006850" y="2474913"/>
          <p14:tracePt t="10192" x="4035425" y="2474913"/>
          <p14:tracePt t="10200" x="4054475" y="2474913"/>
          <p14:tracePt t="10208" x="4064000" y="2465388"/>
          <p14:tracePt t="10216" x="4083050" y="2465388"/>
          <p14:tracePt t="10224" x="4092575" y="2465388"/>
          <p14:tracePt t="10232" x="4102100" y="2465388"/>
          <p14:tracePt t="10240" x="4121150" y="2465388"/>
          <p14:tracePt t="10248" x="4141788" y="2465388"/>
          <p14:tracePt t="10255" x="4151313" y="2474913"/>
          <p14:tracePt t="10264" x="4160838" y="2474913"/>
          <p14:tracePt t="10271" x="4189413" y="2474913"/>
          <p14:tracePt t="10280" x="4217988" y="2474913"/>
          <p14:tracePt t="10288" x="4237038" y="2474913"/>
          <p14:tracePt t="10295" x="4265613" y="2474913"/>
          <p14:tracePt t="10305" x="4314825" y="2474913"/>
          <p14:tracePt t="10312" x="4362450" y="2465388"/>
          <p14:tracePt t="10320" x="4430713" y="2446338"/>
          <p14:tracePt t="10328" x="4487863" y="2427288"/>
          <p14:tracePt t="10336" x="4545013" y="2417763"/>
          <p14:tracePt t="10343" x="4584700" y="2398713"/>
          <p14:tracePt t="10351" x="4603750" y="2389188"/>
          <p14:tracePt t="10359" x="4622800" y="2389188"/>
          <p14:tracePt t="10384" x="4632325" y="2389188"/>
          <p14:tracePt t="10392" x="4641850" y="2389188"/>
          <p14:tracePt t="10400" x="4651375" y="2389188"/>
          <p14:tracePt t="10504" x="4670425" y="2379663"/>
          <p14:tracePt t="10512" x="4689475" y="2370138"/>
          <p14:tracePt t="10520" x="4699000" y="2349500"/>
          <p14:tracePt t="10528" x="4708525" y="2349500"/>
          <p14:tracePt t="10536" x="4708525" y="2339975"/>
          <p14:tracePt t="10719" x="4719638" y="2330450"/>
          <p14:tracePt t="10743" x="4729163" y="2330450"/>
          <p14:tracePt t="10775" x="4748213" y="2330450"/>
          <p14:tracePt t="10815" x="4757738" y="2339975"/>
          <p14:tracePt t="10823" x="4767263" y="2339975"/>
          <p14:tracePt t="10831" x="4776788" y="2339975"/>
          <p14:tracePt t="10847" x="4795838" y="2349500"/>
          <p14:tracePt t="10855" x="4805363" y="2360613"/>
          <p14:tracePt t="15879" x="4814888" y="2360613"/>
          <p14:tracePt t="15887" x="4833938" y="2360613"/>
          <p14:tracePt t="15895" x="4852988" y="2360613"/>
          <p14:tracePt t="15943" x="4864100" y="2370138"/>
          <p14:tracePt t="15951" x="4864100" y="2398713"/>
          <p14:tracePt t="15959" x="4864100" y="2427288"/>
          <p14:tracePt t="15967" x="4873625" y="2465388"/>
          <p14:tracePt t="15976" x="4883150" y="2493963"/>
          <p14:tracePt t="15983" x="4902200" y="2524125"/>
          <p14:tracePt t="15991" x="4940300" y="2562225"/>
          <p14:tracePt t="15999" x="4949825" y="2571750"/>
          <p14:tracePt t="16007" x="4968875" y="2581275"/>
          <p14:tracePt t="16015" x="4978400" y="2581275"/>
          <p14:tracePt t="16023" x="4987925" y="2581275"/>
          <p14:tracePt t="16039" x="4997450" y="2590800"/>
          <p14:tracePt t="16047" x="5018088" y="2600325"/>
          <p14:tracePt t="16055" x="5075238" y="2619375"/>
          <p14:tracePt t="16063" x="5132388" y="2628900"/>
          <p14:tracePt t="16071" x="5191125" y="2649538"/>
          <p14:tracePt t="16079" x="5267325" y="2668588"/>
          <p14:tracePt t="16087" x="5335588" y="2678113"/>
          <p14:tracePt t="16095" x="5383213" y="2678113"/>
          <p14:tracePt t="16103" x="5430838" y="2687638"/>
          <p14:tracePt t="16111" x="5470525" y="2687638"/>
          <p14:tracePt t="16119" x="5489575" y="2697163"/>
          <p14:tracePt t="16127" x="5537200" y="2716213"/>
          <p14:tracePt t="16135" x="5565775" y="2716213"/>
          <p14:tracePt t="16143" x="5614988" y="2725738"/>
          <p14:tracePt t="16151" x="5662613" y="2725738"/>
          <p14:tracePt t="16160" x="5719763" y="2735263"/>
          <p14:tracePt t="16167" x="5768975" y="2744788"/>
          <p14:tracePt t="16176" x="5835650" y="2754313"/>
          <p14:tracePt t="16183" x="5884863" y="2763838"/>
          <p14:tracePt t="16191" x="5942013" y="2763838"/>
          <p14:tracePt t="16199" x="5989638" y="2773363"/>
          <p14:tracePt t="16207" x="6076950" y="2773363"/>
          <p14:tracePt t="16215" x="6162675" y="2773363"/>
          <p14:tracePt t="16223" x="6259513" y="2773363"/>
          <p14:tracePt t="16231" x="6375400" y="2782888"/>
          <p14:tracePt t="16239" x="6500813" y="2782888"/>
          <p14:tracePt t="16247" x="6626225" y="2782888"/>
          <p14:tracePt t="16255" x="6751638" y="2782888"/>
          <p14:tracePt t="16264" x="6884988" y="2782888"/>
          <p14:tracePt t="16271" x="7000875" y="2782888"/>
          <p14:tracePt t="16279" x="7097713" y="2782888"/>
          <p14:tracePt t="16287" x="7173913" y="2782888"/>
          <p14:tracePt t="16295" x="7261225" y="2782888"/>
          <p14:tracePt t="16303" x="7318375" y="2782888"/>
          <p14:tracePt t="16311" x="7358063" y="2782888"/>
          <p14:tracePt t="16319" x="7396163" y="2782888"/>
          <p14:tracePt t="16327" x="7415213" y="2782888"/>
          <p14:tracePt t="16335" x="7434263" y="2794000"/>
          <p14:tracePt t="16344" x="7443788" y="2794000"/>
          <p14:tracePt t="16351" x="7453313" y="2794000"/>
          <p14:tracePt t="16432" x="7462838" y="2794000"/>
          <p14:tracePt t="16448" x="7472363" y="2794000"/>
          <p14:tracePt t="16463" x="7483475" y="2794000"/>
          <p14:tracePt t="16487" x="7493000" y="2794000"/>
          <p14:tracePt t="16503" x="7502525" y="2794000"/>
          <p14:tracePt t="16519" x="7512050" y="2794000"/>
          <p14:tracePt t="16527" x="7521575" y="2794000"/>
          <p14:tracePt t="16543" x="7531100" y="2794000"/>
          <p14:tracePt t="16560" x="7540625" y="2794000"/>
          <p14:tracePt t="16567" x="7540625" y="2803525"/>
          <p14:tracePt t="16576" x="7559675" y="2803525"/>
          <p14:tracePt t="16591" x="7569200" y="2803525"/>
          <p14:tracePt t="16599" x="7597775" y="2813050"/>
          <p14:tracePt t="16615" x="7607300" y="2813050"/>
          <p14:tracePt t="16623" x="7616825" y="2813050"/>
          <p14:tracePt t="16631" x="7627938" y="2813050"/>
          <p14:tracePt t="16639" x="7656513" y="2813050"/>
          <p14:tracePt t="16648" x="7675563" y="2813050"/>
          <p14:tracePt t="16655" x="7694613" y="2813050"/>
          <p14:tracePt t="16671" x="7704138" y="2813050"/>
          <p14:tracePt t="16687" x="7713663" y="2813050"/>
          <p14:tracePt t="16703" x="7732713" y="2813050"/>
          <p14:tracePt t="16711" x="7751763" y="2813050"/>
          <p14:tracePt t="16727" x="7761288" y="2813050"/>
          <p14:tracePt t="16744" x="7781925" y="2813050"/>
          <p14:tracePt t="16823" x="7791450" y="2813050"/>
          <p14:tracePt t="16920" x="7810500" y="2813050"/>
          <p14:tracePt t="16928" x="7820025" y="2813050"/>
          <p14:tracePt t="16992" x="7848600" y="2813050"/>
          <p14:tracePt t="16999" x="7858125" y="2803525"/>
          <p14:tracePt t="17015" x="7877175" y="2803525"/>
          <p14:tracePt t="17023" x="7886700" y="2803525"/>
          <p14:tracePt t="17039" x="7905750" y="2803525"/>
          <p14:tracePt t="17048" x="7926388" y="2794000"/>
          <p14:tracePt t="17055" x="7935913" y="2794000"/>
          <p14:tracePt t="17063" x="7945438" y="2794000"/>
          <p14:tracePt t="17071" x="7964488" y="2794000"/>
          <p14:tracePt t="17079" x="7974013" y="2794000"/>
          <p14:tracePt t="17087" x="7983538" y="2794000"/>
          <p14:tracePt t="17095" x="7993063" y="2794000"/>
          <p14:tracePt t="17103" x="8012113" y="2794000"/>
          <p14:tracePt t="17111" x="8021638" y="2782888"/>
          <p14:tracePt t="17119" x="8031163" y="2782888"/>
          <p14:tracePt t="17135" x="8040688" y="2782888"/>
          <p14:tracePt t="17151" x="8050213" y="2782888"/>
          <p14:tracePt t="18464" x="8070850" y="2782888"/>
          <p14:tracePt t="18471" x="8108950" y="2782888"/>
          <p14:tracePt t="18479" x="8128000" y="2773363"/>
          <p14:tracePt t="18503" x="8147050" y="2773363"/>
          <p14:tracePt t="18512" x="8166100" y="2773363"/>
          <p14:tracePt t="18519" x="8185150" y="2763838"/>
          <p14:tracePt t="18528" x="8215313" y="2763838"/>
          <p14:tracePt t="18535" x="8253413" y="2763838"/>
          <p14:tracePt t="18543" x="8329613" y="2763838"/>
          <p14:tracePt t="18551" x="8416925" y="2763838"/>
          <p14:tracePt t="18559" x="8494713" y="2763838"/>
          <p14:tracePt t="18567" x="8599488" y="2763838"/>
          <p14:tracePt t="18575" x="8677275" y="2763838"/>
          <p14:tracePt t="18583" x="8724900" y="2763838"/>
          <p14:tracePt t="18591" x="8763000" y="2763838"/>
          <p14:tracePt t="18599" x="8793163" y="2763838"/>
          <p14:tracePt t="18607" x="8812213" y="2763838"/>
          <p14:tracePt t="18615" x="8850313" y="2763838"/>
          <p14:tracePt t="18623" x="8878888" y="2763838"/>
          <p14:tracePt t="18632" x="8916988" y="2773363"/>
          <p14:tracePt t="18639" x="8966200" y="2773363"/>
          <p14:tracePt t="18647" x="9013825" y="2782888"/>
          <p14:tracePt t="18655" x="9051925" y="2782888"/>
          <p14:tracePt t="18664" x="9129713" y="2794000"/>
          <p14:tracePt t="18671" x="9167813" y="2794000"/>
          <p14:tracePt t="18680" x="9196388" y="2794000"/>
          <p14:tracePt t="18687" x="9215438" y="2794000"/>
          <p14:tracePt t="18695" x="9245600" y="2803525"/>
          <p14:tracePt t="18703" x="9274175" y="2813050"/>
          <p14:tracePt t="18712" x="9283700" y="2813050"/>
          <p14:tracePt t="18719" x="9312275" y="2813050"/>
          <p14:tracePt t="18728" x="9331325" y="2822575"/>
          <p14:tracePt t="18735" x="9350375" y="2822575"/>
          <p14:tracePt t="18743" x="9380538" y="2822575"/>
          <p14:tracePt t="18751" x="9409113" y="2822575"/>
          <p14:tracePt t="18759" x="9447213" y="2822575"/>
          <p14:tracePt t="18767" x="9475788" y="2841625"/>
          <p14:tracePt t="18776" x="9504363" y="2841625"/>
          <p14:tracePt t="18783" x="9534525" y="2841625"/>
          <p14:tracePt t="18791" x="9544050" y="2841625"/>
          <p14:tracePt t="18800" x="9553575" y="2841625"/>
          <p14:tracePt t="18807" x="9572625" y="2841625"/>
          <p14:tracePt t="18815" x="9591675" y="2841625"/>
          <p14:tracePt t="18824" x="9601200" y="2841625"/>
          <p14:tracePt t="18831" x="9620250" y="2841625"/>
          <p14:tracePt t="18839" x="9629775" y="2841625"/>
          <p14:tracePt t="18847" x="9639300" y="2841625"/>
          <p14:tracePt t="18855" x="9659938" y="2841625"/>
          <p14:tracePt t="18864" x="9669463" y="2841625"/>
          <p14:tracePt t="18871" x="9688513" y="2841625"/>
          <p14:tracePt t="18880" x="9707563" y="2841625"/>
          <p14:tracePt t="18887" x="9717088" y="2841625"/>
          <p14:tracePt t="18895" x="9726613" y="2851150"/>
          <p14:tracePt t="18919" x="9736138" y="2851150"/>
          <p14:tracePt t="18928" x="9745663" y="2851150"/>
          <p14:tracePt t="18935" x="9755188" y="2851150"/>
          <p14:tracePt t="18943" x="9764713" y="2851150"/>
          <p14:tracePt t="18951" x="9774238" y="2851150"/>
          <p14:tracePt t="18967" x="9783763" y="2851150"/>
          <p14:tracePt t="18975" x="9793288" y="2851150"/>
          <p14:tracePt t="19367" x="9745663" y="2851150"/>
          <p14:tracePt t="19375" x="9572625" y="2851150"/>
          <p14:tracePt t="19383" x="9158288" y="2851150"/>
          <p14:tracePt t="19391" x="8561388" y="2851150"/>
          <p14:tracePt t="19400" x="7905750" y="2851150"/>
          <p14:tracePt t="19407" x="7223125" y="2870200"/>
          <p14:tracePt t="19415" x="6519863" y="2927350"/>
          <p14:tracePt t="19423" x="5807075" y="2947988"/>
          <p14:tracePt t="19432" x="5162550" y="2947988"/>
          <p14:tracePt t="19439" x="4641850" y="2947988"/>
          <p14:tracePt t="19448" x="4198938" y="2947988"/>
          <p14:tracePt t="19455" x="3910013" y="2947988"/>
          <p14:tracePt t="19463" x="3746500" y="2947988"/>
          <p14:tracePt t="19471" x="3649663" y="2938463"/>
          <p14:tracePt t="19479" x="3602038" y="2938463"/>
          <p14:tracePt t="19487" x="3552825" y="2927350"/>
          <p14:tracePt t="19496" x="3524250" y="2917825"/>
          <p14:tracePt t="19503" x="3476625" y="2908300"/>
          <p14:tracePt t="19513" x="3438525" y="2898775"/>
          <p14:tracePt t="19519" x="3398838" y="2898775"/>
          <p14:tracePt t="19527" x="3341688" y="2898775"/>
          <p14:tracePt t="19535" x="3254375" y="2898775"/>
          <p14:tracePt t="19543" x="3149600" y="2898775"/>
          <p14:tracePt t="19551" x="3014663" y="2898775"/>
          <p14:tracePt t="19559" x="2841625" y="2898775"/>
          <p14:tracePt t="19567" x="2581275" y="2898775"/>
          <p14:tracePt t="19575" x="2263775" y="2898775"/>
          <p14:tracePt t="19583" x="1868488" y="2898775"/>
          <p14:tracePt t="19591" x="1589088" y="2938463"/>
          <p14:tracePt t="19599" x="1212850" y="2995613"/>
          <p14:tracePt t="19607" x="914400" y="3043238"/>
          <p14:tracePt t="19615" x="530225" y="3092450"/>
          <p14:tracePt t="19623" x="182563" y="3140075"/>
          <p14:tracePt t="19943" x="19050" y="3341688"/>
          <p14:tracePt t="19951" x="38100" y="3341688"/>
          <p14:tracePt t="19959" x="87313" y="3341688"/>
          <p14:tracePt t="19967" x="192088" y="3303588"/>
          <p14:tracePt t="19975" x="279400" y="3284538"/>
          <p14:tracePt t="19983" x="452438" y="3217863"/>
          <p14:tracePt t="19991" x="615950" y="3168650"/>
          <p14:tracePt t="19999" x="800100" y="3121025"/>
          <p14:tracePt t="20007" x="982663" y="3082925"/>
          <p14:tracePt t="20015" x="1117600" y="3033713"/>
          <p14:tracePt t="20023" x="1231900" y="3005138"/>
          <p14:tracePt t="20031" x="1338263" y="2986088"/>
          <p14:tracePt t="20039" x="1397000" y="2957513"/>
          <p14:tracePt t="20048" x="1444625" y="2957513"/>
          <p14:tracePt t="20055" x="1511300" y="2947988"/>
          <p14:tracePt t="20063" x="1550988" y="2947988"/>
          <p14:tracePt t="20071" x="1570038" y="2938463"/>
          <p14:tracePt t="20080" x="1589088" y="2938463"/>
          <p14:tracePt t="20096" x="1598613" y="2938463"/>
          <p14:tracePt t="20119" x="1627188" y="2917825"/>
          <p14:tracePt t="20127" x="1646238" y="2917825"/>
          <p14:tracePt t="20135" x="1665288" y="2908300"/>
          <p14:tracePt t="20143" x="1676400" y="2908300"/>
          <p14:tracePt t="20151" x="1695450" y="2908300"/>
          <p14:tracePt t="20159" x="1714500" y="2908300"/>
          <p14:tracePt t="20168" x="1733550" y="2908300"/>
          <p14:tracePt t="20175" x="1762125" y="2908300"/>
          <p14:tracePt t="20183" x="1790700" y="2908300"/>
          <p14:tracePt t="20191" x="1839913" y="2908300"/>
          <p14:tracePt t="20199" x="1878013" y="2908300"/>
          <p14:tracePt t="20207" x="1944688" y="2908300"/>
          <p14:tracePt t="20215" x="2022475" y="2908300"/>
          <p14:tracePt t="20223" x="2109788" y="2908300"/>
          <p14:tracePt t="20231" x="2176463" y="2908300"/>
          <p14:tracePt t="20239" x="2263775" y="2908300"/>
          <p14:tracePt t="20247" x="2330450" y="2908300"/>
          <p14:tracePt t="20255" x="2387600" y="2908300"/>
          <p14:tracePt t="20263" x="2446338" y="2908300"/>
          <p14:tracePt t="20271" x="2493963" y="2908300"/>
          <p14:tracePt t="20280" x="2552700" y="2908300"/>
          <p14:tracePt t="20288" x="2581275" y="2908300"/>
          <p14:tracePt t="20297" x="2619375" y="2908300"/>
          <p14:tracePt t="20303" x="2657475" y="2908300"/>
          <p14:tracePt t="20311" x="2687638" y="2908300"/>
          <p14:tracePt t="20319" x="2725738" y="2908300"/>
          <p14:tracePt t="20327" x="2763838" y="2908300"/>
          <p14:tracePt t="20335" x="2773363" y="2908300"/>
          <p14:tracePt t="20343" x="2782888" y="2908300"/>
          <p14:tracePt t="20351" x="2792413" y="2908300"/>
          <p14:tracePt t="20359" x="2801938" y="2908300"/>
          <p14:tracePt t="20368" x="2820988" y="2908300"/>
          <p14:tracePt t="20375" x="2832100" y="2908300"/>
          <p14:tracePt t="20383" x="2851150" y="2908300"/>
          <p14:tracePt t="20391" x="2870200" y="2908300"/>
          <p14:tracePt t="20399" x="2889250" y="2908300"/>
          <p14:tracePt t="20407" x="2908300" y="2908300"/>
          <p14:tracePt t="20415" x="2927350" y="2908300"/>
          <p14:tracePt t="20423" x="2955925" y="2908300"/>
          <p14:tracePt t="20440" x="2965450" y="2908300"/>
          <p14:tracePt t="20463" x="2986088" y="2908300"/>
          <p14:tracePt t="20655" x="2995613" y="2908300"/>
          <p14:tracePt t="20663" x="3014663" y="2908300"/>
          <p14:tracePt t="20671" x="3033713" y="2908300"/>
          <p14:tracePt t="20680" x="3062288" y="2908300"/>
          <p14:tracePt t="20687" x="3081338" y="2908300"/>
          <p14:tracePt t="20696" x="3100388" y="2908300"/>
          <p14:tracePt t="20711" x="3109913" y="2908300"/>
          <p14:tracePt t="20719" x="3130550" y="2908300"/>
          <p14:tracePt t="20727" x="3159125" y="2908300"/>
          <p14:tracePt t="20736" x="3168650" y="2908300"/>
          <p14:tracePt t="20743" x="3206750" y="2908300"/>
          <p14:tracePt t="20751" x="3244850" y="2917825"/>
          <p14:tracePt t="20759" x="3294063" y="2938463"/>
          <p14:tracePt t="20767" x="3351213" y="2957513"/>
          <p14:tracePt t="20775" x="3379788" y="2967038"/>
          <p14:tracePt t="20783" x="3448050" y="2976563"/>
          <p14:tracePt t="20791" x="3486150" y="2986088"/>
          <p14:tracePt t="20799" x="3543300" y="3014663"/>
          <p14:tracePt t="20807" x="3592513" y="3024188"/>
          <p14:tracePt t="20815" x="3640138" y="3024188"/>
          <p14:tracePt t="20823" x="3727450" y="3033713"/>
          <p14:tracePt t="20831" x="3784600" y="3043238"/>
          <p14:tracePt t="20839" x="3841750" y="3052763"/>
          <p14:tracePt t="20847" x="3881438" y="3062288"/>
          <p14:tracePt t="20855" x="3910013" y="3073400"/>
          <p14:tracePt t="20864" x="3948113" y="3092450"/>
          <p14:tracePt t="20871" x="3976688" y="3092450"/>
          <p14:tracePt t="20880" x="3997325" y="3101975"/>
          <p14:tracePt t="20887" x="4035425" y="3101975"/>
          <p14:tracePt t="20895" x="4064000" y="3111500"/>
          <p14:tracePt t="20903" x="4102100" y="3121025"/>
          <p14:tracePt t="20911" x="4141788" y="3140075"/>
          <p14:tracePt t="20919" x="4170363" y="3140075"/>
          <p14:tracePt t="20927" x="4189413" y="3140075"/>
          <p14:tracePt t="20935" x="4208463" y="3149600"/>
          <p14:tracePt t="20943" x="4246563" y="3168650"/>
          <p14:tracePt t="20952" x="4265613" y="3168650"/>
          <p14:tracePt t="20959" x="4305300" y="3178175"/>
          <p14:tracePt t="20967" x="4333875" y="3187700"/>
          <p14:tracePt t="20975" x="4362450" y="3187700"/>
          <p14:tracePt t="20983" x="4410075" y="3206750"/>
          <p14:tracePt t="20991" x="4430713" y="3206750"/>
          <p14:tracePt t="20999" x="4459288" y="3217863"/>
          <p14:tracePt t="21007" x="4478338" y="3217863"/>
          <p14:tracePt t="21016" x="4506913" y="3217863"/>
          <p14:tracePt t="21023" x="4525963" y="3217863"/>
          <p14:tracePt t="21032" x="4535488" y="3217863"/>
          <p14:tracePt t="21039" x="4545013" y="3217863"/>
          <p14:tracePt t="21048" x="4564063" y="3217863"/>
          <p14:tracePt t="21055" x="4584700" y="3217863"/>
          <p14:tracePt t="21064" x="4603750" y="3217863"/>
          <p14:tracePt t="21071" x="4622800" y="3217863"/>
          <p14:tracePt t="21080" x="4641850" y="3217863"/>
          <p14:tracePt t="21087" x="4679950" y="3217863"/>
          <p14:tracePt t="21095" x="4689475" y="3217863"/>
          <p14:tracePt t="21103" x="4719638" y="3217863"/>
          <p14:tracePt t="21111" x="4748213" y="3217863"/>
          <p14:tracePt t="21119" x="4757738" y="3217863"/>
          <p14:tracePt t="21127" x="4776788" y="3217863"/>
          <p14:tracePt t="21135" x="4795838" y="3217863"/>
          <p14:tracePt t="21143" x="4814888" y="3217863"/>
          <p14:tracePt t="21151" x="4843463" y="3217863"/>
          <p14:tracePt t="21159" x="4864100" y="3217863"/>
          <p14:tracePt t="21167" x="4902200" y="3217863"/>
          <p14:tracePt t="21175" x="4921250" y="3217863"/>
          <p14:tracePt t="21183" x="4959350" y="3206750"/>
          <p14:tracePt t="21191" x="4978400" y="3206750"/>
          <p14:tracePt t="21199" x="5008563" y="3197225"/>
          <p14:tracePt t="21216" x="5027613" y="3197225"/>
          <p14:tracePt t="21232" x="5037138" y="3197225"/>
          <p14:tracePt t="21248" x="5056188" y="3197225"/>
          <p14:tracePt t="21255" x="5065713" y="3197225"/>
          <p14:tracePt t="21271" x="5084763" y="3197225"/>
          <p14:tracePt t="21280" x="5103813" y="3197225"/>
          <p14:tracePt t="21287" x="5113338" y="3197225"/>
          <p14:tracePt t="21295" x="5141913" y="3178175"/>
          <p14:tracePt t="21303" x="5151438" y="3178175"/>
          <p14:tracePt t="21311" x="5181600" y="3168650"/>
          <p14:tracePt t="21319" x="5210175" y="3168650"/>
          <p14:tracePt t="21327" x="5238750" y="3168650"/>
          <p14:tracePt t="21335" x="5267325" y="3159125"/>
          <p14:tracePt t="21352" x="5276850" y="3159125"/>
          <p14:tracePt t="21359" x="5286375" y="3159125"/>
          <p14:tracePt t="21368" x="5295900" y="3159125"/>
          <p14:tracePt t="21375" x="5326063" y="3159125"/>
          <p14:tracePt t="21383" x="5345113" y="3140075"/>
          <p14:tracePt t="21391" x="5383213" y="3130550"/>
          <p14:tracePt t="21399" x="5421313" y="3130550"/>
          <p14:tracePt t="21407" x="5508625" y="3101975"/>
          <p14:tracePt t="21416" x="5605463" y="3073400"/>
          <p14:tracePt t="21423" x="5700713" y="3062288"/>
          <p14:tracePt t="21432" x="5778500" y="3043238"/>
          <p14:tracePt t="21439" x="5873750" y="3033713"/>
          <p14:tracePt t="21448" x="5951538" y="3024188"/>
          <p14:tracePt t="21455" x="5999163" y="3024188"/>
          <p14:tracePt t="21464" x="6038850" y="3024188"/>
          <p14:tracePt t="21471" x="6067425" y="3024188"/>
          <p14:tracePt t="21479" x="6086475" y="3024188"/>
          <p14:tracePt t="21487" x="6115050" y="3024188"/>
          <p14:tracePt t="21495" x="6143625" y="3024188"/>
          <p14:tracePt t="21504" x="6162675" y="3024188"/>
          <p14:tracePt t="21511" x="6183313" y="3024188"/>
          <p14:tracePt t="21519" x="6192838" y="3014663"/>
          <p14:tracePt t="21575" x="6211888" y="3014663"/>
          <p14:tracePt t="21847" x="6202363" y="3014663"/>
          <p14:tracePt t="21855" x="6173788" y="2995613"/>
          <p14:tracePt t="21864" x="6124575" y="2976563"/>
          <p14:tracePt t="21871" x="6105525" y="2967038"/>
          <p14:tracePt t="22376" x="6105525" y="2957513"/>
          <p14:tracePt t="22591" x="6134100" y="2957513"/>
          <p14:tracePt t="22599" x="6162675" y="2957513"/>
          <p14:tracePt t="22607" x="6173788" y="2957513"/>
          <p14:tracePt t="22615" x="6202363" y="2957513"/>
          <p14:tracePt t="22623" x="6230938" y="2957513"/>
          <p14:tracePt t="22632" x="6240463" y="2957513"/>
          <p14:tracePt t="22649" x="6297613" y="2957513"/>
          <p14:tracePt t="22655" x="6337300" y="2957513"/>
          <p14:tracePt t="22663" x="6356350" y="2957513"/>
          <p14:tracePt t="22672" x="6394450" y="2957513"/>
          <p14:tracePt t="22679" x="6432550" y="2957513"/>
          <p14:tracePt t="22687" x="6481763" y="2957513"/>
          <p14:tracePt t="22695" x="6519863" y="2957513"/>
          <p14:tracePt t="22703" x="6557963" y="2957513"/>
          <p14:tracePt t="22711" x="6577013" y="2957513"/>
          <p14:tracePt t="22719" x="6586538" y="2957513"/>
          <p14:tracePt t="22751" x="6596063" y="2957513"/>
          <p14:tracePt t="22831" x="6607175" y="2957513"/>
          <p14:tracePt t="22895" x="6607175" y="2967038"/>
          <p14:tracePt t="22903" x="6607175" y="2976563"/>
          <p14:tracePt t="22911" x="6577013" y="2986088"/>
          <p14:tracePt t="22920" x="6548438" y="2995613"/>
          <p14:tracePt t="22927" x="6500813" y="3005138"/>
          <p14:tracePt t="22935" x="6491288" y="3005138"/>
          <p14:tracePt t="22943" x="6462713" y="3005138"/>
          <p14:tracePt t="22951" x="6442075" y="3024188"/>
          <p14:tracePt t="22983" x="6432550" y="3033713"/>
          <p14:tracePt t="23015" x="6423025" y="3033713"/>
          <p14:tracePt t="23047" x="6413500" y="3033713"/>
          <p14:tracePt t="23160" x="6413500" y="3043238"/>
          <p14:tracePt t="23175" x="6423025" y="3043238"/>
          <p14:tracePt t="23208" x="6432550" y="3052763"/>
          <p14:tracePt t="23223" x="6451600" y="3052763"/>
          <p14:tracePt t="23233" x="6472238" y="3052763"/>
          <p14:tracePt t="23239" x="6491288" y="3062288"/>
          <p14:tracePt t="23247" x="6500813" y="3062288"/>
          <p14:tracePt t="23255" x="6548438" y="3062288"/>
          <p14:tracePt t="23263" x="6616700" y="3062288"/>
          <p14:tracePt t="23271" x="6664325" y="3062288"/>
          <p14:tracePt t="23279" x="6711950" y="3062288"/>
          <p14:tracePt t="23287" x="6740525" y="3062288"/>
          <p14:tracePt t="23295" x="6780213" y="3062288"/>
          <p14:tracePt t="23303" x="6818313" y="3062288"/>
          <p14:tracePt t="23311" x="6827838" y="3062288"/>
          <p14:tracePt t="23319" x="6846888" y="3062288"/>
          <p14:tracePt t="23327" x="6856413" y="3062288"/>
          <p14:tracePt t="23336" x="6884988" y="3062288"/>
          <p14:tracePt t="23343" x="6896100" y="3062288"/>
          <p14:tracePt t="23351" x="6905625" y="3062288"/>
          <p14:tracePt t="23359" x="6924675" y="3062288"/>
          <p14:tracePt t="23367" x="6943725" y="3062288"/>
          <p14:tracePt t="23375" x="6953250" y="3062288"/>
          <p14:tracePt t="23391" x="6972300" y="3062288"/>
          <p14:tracePt t="23400" x="6991350" y="3062288"/>
          <p14:tracePt t="23407" x="7010400" y="3062288"/>
          <p14:tracePt t="23416" x="7019925" y="3062288"/>
          <p14:tracePt t="23423" x="7040563" y="3062288"/>
          <p14:tracePt t="23432" x="7050088" y="3062288"/>
          <p14:tracePt t="23456" x="7059613" y="3062288"/>
          <p14:tracePt t="23471" x="7069138" y="3062288"/>
          <p14:tracePt t="23499" x="7078663" y="3062288"/>
          <p14:tracePt t="23511" x="7088188" y="3062288"/>
          <p14:tracePt t="23519" x="7097713" y="3062288"/>
          <p14:tracePt t="23527" x="7107238" y="3062288"/>
          <p14:tracePt t="23663" x="7126288" y="3062288"/>
          <p14:tracePt t="23671" x="7135813" y="3062288"/>
          <p14:tracePt t="23687" x="7154863" y="3062288"/>
          <p14:tracePt t="23695" x="7164388" y="3062288"/>
          <p14:tracePt t="23704" x="7183438" y="3043238"/>
          <p14:tracePt t="23711" x="7223125" y="3024188"/>
          <p14:tracePt t="23719" x="7242175" y="3024188"/>
          <p14:tracePt t="23727" x="7261225" y="3014663"/>
          <p14:tracePt t="23736" x="7289800" y="3005138"/>
          <p14:tracePt t="23743" x="7299325" y="3005138"/>
          <p14:tracePt t="23752" x="7327900" y="2995613"/>
          <p14:tracePt t="23759" x="7348538" y="2995613"/>
          <p14:tracePt t="23768" x="7377113" y="2995613"/>
          <p14:tracePt t="23775" x="7396163" y="2995613"/>
          <p14:tracePt t="23783" x="7415213" y="2986088"/>
          <p14:tracePt t="23791" x="7434263" y="2986088"/>
          <p14:tracePt t="23800" x="7462838" y="2986088"/>
          <p14:tracePt t="23807" x="7502525" y="2976563"/>
          <p14:tracePt t="23816" x="7521575" y="2976563"/>
          <p14:tracePt t="23823" x="7559675" y="2967038"/>
          <p14:tracePt t="23832" x="7578725" y="2967038"/>
          <p14:tracePt t="23839" x="7588250" y="2967038"/>
          <p14:tracePt t="23847" x="7607300" y="2967038"/>
          <p14:tracePt t="23855" x="7627938" y="2967038"/>
          <p14:tracePt t="23871" x="7646988" y="2967038"/>
          <p14:tracePt t="23879" x="7656513" y="2967038"/>
          <p14:tracePt t="23887" x="7685088" y="2967038"/>
          <p14:tracePt t="23895" x="7723188" y="2967038"/>
          <p14:tracePt t="23903" x="7732713" y="2967038"/>
          <p14:tracePt t="23911" x="7761288" y="2967038"/>
          <p14:tracePt t="23919" x="7800975" y="2967038"/>
          <p14:tracePt t="23927" x="7829550" y="2967038"/>
          <p14:tracePt t="23936" x="7858125" y="2967038"/>
          <p14:tracePt t="23943" x="7896225" y="2967038"/>
          <p14:tracePt t="23951" x="7935913" y="2967038"/>
          <p14:tracePt t="23959" x="7974013" y="2967038"/>
          <p14:tracePt t="23967" x="8021638" y="2967038"/>
          <p14:tracePt t="23975" x="8080375" y="2967038"/>
          <p14:tracePt t="23983" x="8118475" y="2967038"/>
          <p14:tracePt t="23991" x="8166100" y="2967038"/>
          <p14:tracePt t="24000" x="8215313" y="2967038"/>
          <p14:tracePt t="24007" x="8272463" y="2967038"/>
          <p14:tracePt t="24017" x="8291513" y="2967038"/>
          <p14:tracePt t="24023" x="8339138" y="2967038"/>
          <p14:tracePt t="24031" x="8369300" y="2967038"/>
          <p14:tracePt t="24039" x="8407400" y="2986088"/>
          <p14:tracePt t="24047" x="8426450" y="2986088"/>
          <p14:tracePt t="24055" x="8435975" y="2995613"/>
          <p14:tracePt t="24063" x="8464550" y="2995613"/>
          <p14:tracePt t="24071" x="8483600" y="2995613"/>
          <p14:tracePt t="24079" x="8504238" y="2995613"/>
          <p14:tracePt t="24088" x="8532813" y="2995613"/>
          <p14:tracePt t="24095" x="8542338" y="3005138"/>
          <p14:tracePt t="24103" x="8551863" y="3014663"/>
          <p14:tracePt t="24111" x="8580438" y="3014663"/>
          <p14:tracePt t="24119" x="8609013" y="3014663"/>
          <p14:tracePt t="24127" x="8628063" y="3024188"/>
          <p14:tracePt t="24136" x="8648700" y="3024188"/>
          <p14:tracePt t="24143" x="8677275" y="3024188"/>
          <p14:tracePt t="24151" x="8686800" y="3024188"/>
          <p14:tracePt t="24159" x="8705850" y="3033713"/>
          <p14:tracePt t="24167" x="8715375" y="3033713"/>
          <p14:tracePt t="24175" x="8734425" y="3033713"/>
          <p14:tracePt t="24184" x="8743950" y="3033713"/>
          <p14:tracePt t="24201" x="8763000" y="3033713"/>
          <p14:tracePt t="24207" x="8772525" y="3052763"/>
          <p14:tracePt t="24216" x="8783638" y="3052763"/>
          <p14:tracePt t="24223" x="8812213" y="3052763"/>
          <p14:tracePt t="24231" x="8840788" y="3062288"/>
          <p14:tracePt t="24239" x="8850313" y="3062288"/>
          <p14:tracePt t="24247" x="8888413" y="3073400"/>
          <p14:tracePt t="24255" x="8928100" y="3073400"/>
          <p14:tracePt t="24263" x="8966200" y="3092450"/>
          <p14:tracePt t="24271" x="9004300" y="3092450"/>
          <p14:tracePt t="24279" x="9042400" y="3092450"/>
          <p14:tracePt t="24288" x="9061450" y="3092450"/>
          <p14:tracePt t="24295" x="9082088" y="3092450"/>
          <p14:tracePt t="24303" x="9110663" y="3092450"/>
          <p14:tracePt t="24311" x="9129713" y="3092450"/>
          <p14:tracePt t="24319" x="9148763" y="3092450"/>
          <p14:tracePt t="24327" x="9177338" y="3092450"/>
          <p14:tracePt t="24336" x="9186863" y="3092450"/>
          <p14:tracePt t="24343" x="9205913" y="3092450"/>
          <p14:tracePt t="24351" x="9236075" y="3092450"/>
          <p14:tracePt t="24359" x="9245600" y="3092450"/>
          <p14:tracePt t="24367" x="9274175" y="3092450"/>
          <p14:tracePt t="24375" x="9302750" y="3092450"/>
          <p14:tracePt t="24384" x="9340850" y="3092450"/>
          <p14:tracePt t="24391" x="9359900" y="3092450"/>
          <p14:tracePt t="24400" x="9390063" y="3092450"/>
          <p14:tracePt t="24407" x="9428163" y="3092450"/>
          <p14:tracePt t="24416" x="9456738" y="3092450"/>
          <p14:tracePt t="24423" x="9485313" y="3092450"/>
          <p14:tracePt t="24432" x="9504363" y="3092450"/>
          <p14:tracePt t="24440" x="9534525" y="3092450"/>
          <p14:tracePt t="24448" x="9563100" y="3092450"/>
          <p14:tracePt t="24456" x="9601200" y="3092450"/>
          <p14:tracePt t="24464" x="9629775" y="3092450"/>
          <p14:tracePt t="24472" x="9669463" y="3092450"/>
          <p14:tracePt t="24480" x="9707563" y="3092450"/>
          <p14:tracePt t="24488" x="9755188" y="3092450"/>
          <p14:tracePt t="24502" x="9774238" y="3092450"/>
          <p14:tracePt t="24504" x="9813925" y="3092450"/>
          <p14:tracePt t="24512" x="9832975" y="3092450"/>
          <p14:tracePt t="24519" x="9871075" y="3092450"/>
          <p14:tracePt t="24527" x="9890125" y="3092450"/>
          <p14:tracePt t="24535" x="9918700" y="3092450"/>
          <p14:tracePt t="24543" x="9937750" y="3092450"/>
          <p14:tracePt t="24551" x="9948863" y="3092450"/>
          <p14:tracePt t="24568" x="9967913" y="3092450"/>
          <p14:tracePt t="24575" x="9977438" y="3092450"/>
          <p14:tracePt t="24591" x="9996488" y="3092450"/>
          <p14:tracePt t="24671" x="10006013" y="3092450"/>
          <p14:tracePt t="24679" x="10006013" y="3082925"/>
          <p14:tracePt t="24944" x="10025063" y="3082925"/>
          <p14:tracePt t="24951" x="10034588" y="3082925"/>
          <p14:tracePt t="24967" x="10053638" y="3082925"/>
          <p14:tracePt t="24984" x="10063163" y="3082925"/>
          <p14:tracePt t="24999" x="10082213" y="3082925"/>
          <p14:tracePt t="25023" x="10093325" y="3082925"/>
          <p14:tracePt t="25055" x="10112375" y="3082925"/>
          <p14:tracePt t="25079" x="10121900" y="3082925"/>
          <p14:tracePt t="25095" x="10131425" y="3082925"/>
          <p14:tracePt t="25111" x="10140950" y="3082925"/>
          <p14:tracePt t="25119" x="10150475" y="3082925"/>
          <p14:tracePt t="25143" x="10169525" y="3082925"/>
          <p14:tracePt t="25151" x="10179050" y="3082925"/>
          <p14:tracePt t="25168" x="10198100" y="3082925"/>
          <p14:tracePt t="25175" x="10207625" y="3082925"/>
          <p14:tracePt t="25200" x="10217150" y="3082925"/>
          <p14:tracePt t="25223" x="10226675" y="3082925"/>
          <p14:tracePt t="25239" x="10237788" y="3082925"/>
          <p14:tracePt t="25568" x="10256838" y="3082925"/>
          <p14:tracePt t="25576" x="10266363" y="3082925"/>
          <p14:tracePt t="25607" x="10275888" y="3082925"/>
          <p14:tracePt t="25648" x="10256838" y="3082925"/>
          <p14:tracePt t="25656" x="10188575" y="3101975"/>
          <p14:tracePt t="25663" x="10102850" y="3121025"/>
          <p14:tracePt t="25672" x="9948863" y="3168650"/>
          <p14:tracePt t="25679" x="9783763" y="3217863"/>
          <p14:tracePt t="25687" x="9610725" y="3255963"/>
          <p14:tracePt t="25695" x="9331325" y="3313113"/>
          <p14:tracePt t="25703" x="9051925" y="3362325"/>
          <p14:tracePt t="25711" x="8570913" y="3419475"/>
          <p14:tracePt t="25720" x="7905750" y="3476625"/>
          <p14:tracePt t="25727" x="7097713" y="3563938"/>
          <p14:tracePt t="25736" x="5989638" y="3736975"/>
          <p14:tracePt t="25743" x="4622800" y="3968750"/>
          <p14:tracePt t="25752" x="2946400" y="4267200"/>
          <p14:tracePt t="25759" x="1087438" y="4594225"/>
          <p14:tracePt t="26056" x="3775075" y="6723063"/>
          <p14:tracePt t="26063" x="4217988" y="6569075"/>
          <p14:tracePt t="26071" x="4632325" y="6462713"/>
          <p14:tracePt t="26079" x="4968875" y="6396038"/>
          <p14:tracePt t="26087" x="5345113" y="6367463"/>
          <p14:tracePt t="26095" x="5778500" y="6289675"/>
          <p14:tracePt t="26103" x="6240463" y="6223000"/>
          <p14:tracePt t="26111" x="6721475" y="6126163"/>
          <p14:tracePt t="26120" x="7261225" y="6048375"/>
          <p14:tracePt t="26127" x="7839075" y="5991225"/>
          <p14:tracePt t="26136" x="8320088" y="5913438"/>
          <p14:tracePt t="26143" x="8812213" y="5837238"/>
          <p14:tracePt t="26152" x="9293225" y="5768975"/>
          <p14:tracePt t="26159" x="9669463" y="5730875"/>
          <p14:tracePt t="26169" x="10150475" y="5634038"/>
          <p14:tracePt t="26175" x="10583863" y="5586413"/>
          <p14:tracePt t="26183" x="11114088" y="5529263"/>
          <p14:tracePt t="26191" x="11547475" y="5451475"/>
          <p14:tracePt t="26199" x="12085638" y="5384800"/>
          <p14:tracePt t="26703" x="11999913" y="2735263"/>
          <p14:tracePt t="26711" x="11864975" y="2735263"/>
          <p14:tracePt t="26719" x="11710988" y="2735263"/>
          <p14:tracePt t="26727" x="11557000" y="2735263"/>
          <p14:tracePt t="26736" x="11391900" y="2735263"/>
          <p14:tracePt t="26743" x="11237913" y="2735263"/>
          <p14:tracePt t="26753" x="11074400" y="2735263"/>
          <p14:tracePt t="26759" x="10844213" y="2735263"/>
          <p14:tracePt t="26767" x="10699750" y="2735263"/>
          <p14:tracePt t="26775" x="10564813" y="2735263"/>
          <p14:tracePt t="26783" x="10448925" y="2735263"/>
          <p14:tracePt t="26791" x="10304463" y="2735263"/>
          <p14:tracePt t="26799" x="10237788" y="2735263"/>
          <p14:tracePt t="26807" x="10188575" y="2735263"/>
          <p14:tracePt t="26815" x="10150475" y="2735263"/>
          <p14:tracePt t="26824" x="10121900" y="2735263"/>
          <p14:tracePt t="26831" x="10102850" y="2735263"/>
          <p14:tracePt t="26839" x="10093325" y="2735263"/>
          <p14:tracePt t="26847" x="10063163" y="2735263"/>
          <p14:tracePt t="26863" x="10053638" y="2735263"/>
          <p14:tracePt t="26871" x="10025063" y="2735263"/>
          <p14:tracePt t="26887" x="10015538" y="2735263"/>
          <p14:tracePt t="26895" x="10006013" y="2735263"/>
          <p14:tracePt t="26903" x="9996488" y="2735263"/>
          <p14:tracePt t="27304" x="10006013" y="2735263"/>
          <p14:tracePt t="27311" x="10034588" y="2735263"/>
          <p14:tracePt t="27320" x="10053638" y="2735263"/>
          <p14:tracePt t="27327" x="10072688" y="2735263"/>
          <p14:tracePt t="27337" x="10102850" y="2735263"/>
          <p14:tracePt t="27343" x="10140950" y="2735263"/>
          <p14:tracePt t="27352" x="10188575" y="2735263"/>
          <p14:tracePt t="27359" x="10256838" y="2735263"/>
          <p14:tracePt t="27367" x="10323513" y="2735263"/>
          <p14:tracePt t="27375" x="10391775" y="2735263"/>
          <p14:tracePt t="27383" x="10467975" y="2735263"/>
          <p14:tracePt t="27391" x="10555288" y="2744788"/>
          <p14:tracePt t="27399" x="10641013" y="2744788"/>
          <p14:tracePt t="27407" x="10737850" y="2773363"/>
          <p14:tracePt t="27415" x="10825163" y="2782888"/>
          <p14:tracePt t="27423" x="10910888" y="2782888"/>
          <p14:tracePt t="27432" x="10969625" y="2782888"/>
          <p14:tracePt t="27439" x="11045825" y="2782888"/>
          <p14:tracePt t="27447" x="11104563" y="2782888"/>
          <p14:tracePt t="27455" x="11142663" y="2794000"/>
          <p14:tracePt t="27463" x="11180763" y="2794000"/>
          <p14:tracePt t="27471" x="11209338" y="2794000"/>
          <p14:tracePt t="27479" x="11247438" y="2794000"/>
          <p14:tracePt t="27488" x="11277600" y="2803525"/>
          <p14:tracePt t="27504" x="11315700" y="2822575"/>
          <p14:tracePt t="27512" x="11325225" y="2822575"/>
          <p14:tracePt t="27520" x="11334750" y="2822575"/>
          <p14:tracePt t="27528" x="11353800" y="2822575"/>
          <p14:tracePt t="27536" x="11372850" y="2822575"/>
          <p14:tracePt t="27559" x="11391900" y="2832100"/>
          <p14:tracePt t="27575" x="11412538" y="2832100"/>
          <p14:tracePt t="27583" x="11422063" y="2841625"/>
          <p14:tracePt t="27599" x="11450638" y="2841625"/>
          <p14:tracePt t="27607" x="11460163" y="2851150"/>
          <p14:tracePt t="27623" x="11469688" y="2860675"/>
          <p14:tracePt t="27631" x="11479213" y="2860675"/>
          <p14:tracePt t="27647" x="11488738" y="2860675"/>
          <p14:tracePt t="27655" x="11488738" y="2870200"/>
          <p14:tracePt t="27663" x="11507788" y="2870200"/>
          <p14:tracePt t="27671" x="11517313" y="2870200"/>
          <p14:tracePt t="27679" x="11536363" y="2870200"/>
          <p14:tracePt t="28048" x="11557000" y="2879725"/>
          <p14:tracePt t="28063" x="11566525" y="2889250"/>
          <p14:tracePt t="28104" x="11566525" y="2898775"/>
          <p14:tracePt t="28111" x="11566525" y="2908300"/>
          <p14:tracePt t="28121" x="11566525" y="2917825"/>
          <p14:tracePt t="28127" x="11566525" y="2927350"/>
          <p14:tracePt t="28136" x="11566525" y="2938463"/>
          <p14:tracePt t="28143" x="11566525" y="2947988"/>
          <p14:tracePt t="28151" x="11566525" y="2957513"/>
          <p14:tracePt t="28167" x="11557000" y="2967038"/>
          <p14:tracePt t="28183" x="11557000" y="2976563"/>
          <p14:tracePt t="28199" x="11547475" y="2976563"/>
          <p14:tracePt t="28215" x="11547475" y="2986088"/>
          <p14:tracePt t="28223" x="11526838" y="2986088"/>
          <p14:tracePt t="28231" x="11517313" y="2995613"/>
          <p14:tracePt t="28239" x="11507788" y="3005138"/>
          <p14:tracePt t="28247" x="11488738" y="3014663"/>
          <p14:tracePt t="28255" x="11479213" y="3014663"/>
          <p14:tracePt t="28303" x="11469688" y="3014663"/>
          <p14:tracePt t="28320" x="11450638" y="3033713"/>
          <p14:tracePt t="28351" x="11441113" y="3033713"/>
          <p14:tracePt t="28488" x="11431588" y="3043238"/>
          <p14:tracePt t="28511" x="11422063" y="3043238"/>
          <p14:tracePt t="28527" x="11422063" y="3052763"/>
          <p14:tracePt t="28543" x="11412538" y="3062288"/>
          <p14:tracePt t="28551" x="11403013" y="3073400"/>
          <p14:tracePt t="28575" x="11391900" y="3073400"/>
          <p14:tracePt t="28583" x="11391900" y="3082925"/>
          <p14:tracePt t="28592" x="11382375" y="3092450"/>
          <p14:tracePt t="34776" x="11372850" y="3092450"/>
          <p14:tracePt t="34783" x="11363325" y="3092450"/>
          <p14:tracePt t="34800" x="11363325" y="3101975"/>
          <p14:tracePt t="34848" x="11353800" y="3101975"/>
          <p14:tracePt t="34855" x="11344275" y="3101975"/>
          <p14:tracePt t="34871" x="11334750" y="3101975"/>
          <p14:tracePt t="34896" x="11325225" y="3111500"/>
          <p14:tracePt t="34927" x="11306175" y="3121025"/>
          <p14:tracePt t="34944" x="11287125" y="3130550"/>
          <p14:tracePt t="34959" x="11277600" y="3130550"/>
          <p14:tracePt t="34967" x="11258550" y="3140075"/>
          <p14:tracePt t="34976" x="11247438" y="3149600"/>
          <p14:tracePt t="34991" x="11228388" y="3149600"/>
          <p14:tracePt t="34999" x="11218863" y="3159125"/>
          <p14:tracePt t="35007" x="11209338" y="3159125"/>
          <p14:tracePt t="35015" x="11190288" y="3159125"/>
          <p14:tracePt t="35023" x="11180763" y="3159125"/>
          <p14:tracePt t="35031" x="11171238" y="3168650"/>
          <p14:tracePt t="35039" x="11161713" y="3168650"/>
          <p14:tracePt t="35119" x="11152188" y="3168650"/>
          <p14:tracePt t="43888" x="11133138" y="3168650"/>
          <p14:tracePt t="43903" x="11123613" y="3168650"/>
          <p14:tracePt t="43919" x="11114088" y="3168650"/>
          <p14:tracePt t="43935" x="11104563" y="3168650"/>
          <p14:tracePt t="44688" x="11093450" y="3168650"/>
          <p14:tracePt t="44719" x="11074400" y="3178175"/>
          <p14:tracePt t="44727" x="11064875" y="3178175"/>
          <p14:tracePt t="44735" x="11045825" y="3178175"/>
          <p14:tracePt t="44743" x="11026775" y="3178175"/>
          <p14:tracePt t="44759" x="11017250" y="3187700"/>
          <p14:tracePt t="44807" x="11007725" y="3187700"/>
          <p14:tracePt t="44815" x="10998200" y="3187700"/>
          <p14:tracePt t="44831" x="10979150" y="3187700"/>
          <p14:tracePt t="44839" x="10969625" y="3187700"/>
          <p14:tracePt t="44879" x="10960100" y="3187700"/>
          <p14:tracePt t="44887" x="10939463" y="3197225"/>
          <p14:tracePt t="44912" x="10929938" y="3197225"/>
          <p14:tracePt t="44919" x="10910888" y="3197225"/>
          <p14:tracePt t="44935" x="10891838" y="3197225"/>
          <p14:tracePt t="44952" x="10882313" y="3197225"/>
          <p14:tracePt t="44959" x="10863263" y="3197225"/>
          <p14:tracePt t="44975" x="10853738" y="3197225"/>
          <p14:tracePt t="44983" x="10834688" y="3197225"/>
          <p14:tracePt t="44999" x="10825163" y="3197225"/>
          <p14:tracePt t="45007" x="10795000" y="3197225"/>
          <p14:tracePt t="45015" x="10785475" y="3197225"/>
          <p14:tracePt t="45023" x="10775950" y="3197225"/>
          <p14:tracePt t="45039" x="10766425" y="3197225"/>
          <p14:tracePt t="45063" x="10756900" y="3197225"/>
          <p14:tracePt t="45071" x="10737850" y="3197225"/>
          <p14:tracePt t="45079" x="10718800" y="3197225"/>
          <p14:tracePt t="45087" x="10690225" y="3197225"/>
          <p14:tracePt t="45095" x="10660063" y="3197225"/>
          <p14:tracePt t="45104" x="10641013" y="3187700"/>
          <p14:tracePt t="45111" x="10621963" y="3178175"/>
          <p14:tracePt t="45120" x="10602913" y="3178175"/>
          <p14:tracePt t="45127" x="10583863" y="3168650"/>
          <p14:tracePt t="45136" x="10555288" y="3149600"/>
          <p14:tracePt t="45143" x="10545763" y="3149600"/>
          <p14:tracePt t="45152" x="10526713" y="3149600"/>
          <p14:tracePt t="45159" x="10515600" y="3149600"/>
          <p14:tracePt t="45168" x="10487025" y="3140075"/>
          <p14:tracePt t="45175" x="10477500" y="3140075"/>
          <p14:tracePt t="45183" x="10458450" y="3140075"/>
          <p14:tracePt t="45191" x="10448925" y="3140075"/>
          <p14:tracePt t="45199" x="10439400" y="3140075"/>
          <p14:tracePt t="45207" x="10429875" y="3140075"/>
          <p14:tracePt t="45239" x="10420350" y="3140075"/>
          <p14:tracePt t="45247" x="10410825" y="3130550"/>
          <p14:tracePt t="45255" x="10401300" y="3130550"/>
          <p14:tracePt t="45271" x="10391775" y="3130550"/>
          <p14:tracePt t="45279" x="10382250" y="3130550"/>
          <p14:tracePt t="45295" x="10371138" y="3130550"/>
          <p14:tracePt t="45304" x="10361613" y="3130550"/>
          <p14:tracePt t="45327" x="10352088" y="3130550"/>
          <p14:tracePt t="45399" x="10342563" y="3130550"/>
          <p14:tracePt t="45415" x="10333038" y="3149600"/>
          <p14:tracePt t="45439" x="10333038" y="3168650"/>
          <p14:tracePt t="45447" x="10313988" y="3187700"/>
          <p14:tracePt t="45463" x="10313988" y="3197225"/>
          <p14:tracePt t="45471" x="10313988" y="3206750"/>
          <p14:tracePt t="45479" x="10304463" y="3217863"/>
          <p14:tracePt t="45487" x="10304463" y="3227388"/>
          <p14:tracePt t="45495" x="10294938" y="3236913"/>
          <p14:tracePt t="47264" x="10285413" y="3236913"/>
          <p14:tracePt t="47272" x="10256838" y="3236913"/>
          <p14:tracePt t="47279" x="10207625" y="3227388"/>
          <p14:tracePt t="47288" x="10198100" y="3217863"/>
          <p14:tracePt t="47295" x="10150475" y="3187700"/>
          <p14:tracePt t="47304" x="10102850" y="3178175"/>
          <p14:tracePt t="47311" x="10044113" y="3168650"/>
          <p14:tracePt t="47320" x="9986963" y="3149600"/>
          <p14:tracePt t="47327" x="9918700" y="3140075"/>
          <p14:tracePt t="47335" x="9823450" y="3121025"/>
          <p14:tracePt t="47343" x="9717088" y="3101975"/>
          <p14:tracePt t="47351" x="9553575" y="3092450"/>
          <p14:tracePt t="47359" x="9399588" y="3092450"/>
          <p14:tracePt t="47367" x="9215438" y="3092450"/>
          <p14:tracePt t="47375" x="9004300" y="3092450"/>
          <p14:tracePt t="47383" x="8793163" y="3092450"/>
          <p14:tracePt t="47391" x="8609013" y="3092450"/>
          <p14:tracePt t="47399" x="8445500" y="3092450"/>
          <p14:tracePt t="47407" x="8234363" y="3092450"/>
          <p14:tracePt t="47415" x="8021638" y="3092450"/>
          <p14:tracePt t="47423" x="7820025" y="3092450"/>
          <p14:tracePt t="47431" x="7607300" y="3092450"/>
          <p14:tracePt t="47439" x="7367588" y="3092450"/>
          <p14:tracePt t="47447" x="7078663" y="3092450"/>
          <p14:tracePt t="47456" x="6818313" y="3092450"/>
          <p14:tracePt t="47463" x="6557963" y="3092450"/>
          <p14:tracePt t="47471" x="6288088" y="3092450"/>
          <p14:tracePt t="47479" x="6105525" y="3092450"/>
          <p14:tracePt t="47488" x="5970588" y="3092450"/>
          <p14:tracePt t="47495" x="5826125" y="3101975"/>
          <p14:tracePt t="47505" x="5710238" y="3111500"/>
          <p14:tracePt t="47511" x="5605463" y="3130550"/>
          <p14:tracePt t="47520" x="5518150" y="3130550"/>
          <p14:tracePt t="47527" x="5411788" y="3130550"/>
          <p14:tracePt t="47535" x="5326063" y="3130550"/>
          <p14:tracePt t="47543" x="5238750" y="3130550"/>
          <p14:tracePt t="47551" x="5162550" y="3130550"/>
          <p14:tracePt t="47559" x="5065713" y="3130550"/>
          <p14:tracePt t="47567" x="4978400" y="3130550"/>
          <p14:tracePt t="47575" x="4873625" y="3149600"/>
          <p14:tracePt t="47583" x="4805363" y="3159125"/>
          <p14:tracePt t="47591" x="4719638" y="3168650"/>
          <p14:tracePt t="47599" x="4641850" y="3178175"/>
          <p14:tracePt t="47608" x="4584700" y="3197225"/>
          <p14:tracePt t="47615" x="4525963" y="3206750"/>
          <p14:tracePt t="47624" x="4487863" y="3206750"/>
          <p14:tracePt t="47631" x="4459288" y="3206750"/>
          <p14:tracePt t="47639" x="4449763" y="3217863"/>
          <p14:tracePt t="47647" x="4419600" y="3227388"/>
          <p14:tracePt t="47656" x="4391025" y="3236913"/>
          <p14:tracePt t="47663" x="4381500" y="3236913"/>
          <p14:tracePt t="47671" x="4352925" y="3246438"/>
          <p14:tracePt t="47679" x="4324350" y="3246438"/>
          <p14:tracePt t="47688" x="4286250" y="3246438"/>
          <p14:tracePt t="47695" x="4246563" y="3255963"/>
          <p14:tracePt t="47704" x="4189413" y="3275013"/>
          <p14:tracePt t="47711" x="4130675" y="3294063"/>
          <p14:tracePt t="47719" x="4092575" y="3303588"/>
          <p14:tracePt t="47727" x="4044950" y="3313113"/>
          <p14:tracePt t="47735" x="4006850" y="3322638"/>
          <p14:tracePt t="47743" x="3957638" y="3341688"/>
          <p14:tracePt t="47751" x="3919538" y="3371850"/>
          <p14:tracePt t="47759" x="3862388" y="3390900"/>
          <p14:tracePt t="47767" x="3832225" y="3400425"/>
          <p14:tracePt t="47775" x="3784600" y="3429000"/>
          <p14:tracePt t="47783" x="3756025" y="3448050"/>
          <p14:tracePt t="47791" x="3708400" y="3467100"/>
          <p14:tracePt t="47799" x="3678238" y="3476625"/>
          <p14:tracePt t="47807" x="3630613" y="3495675"/>
          <p14:tracePt t="47815" x="3621088" y="3506788"/>
          <p14:tracePt t="47824" x="3592513" y="3525838"/>
          <p14:tracePt t="47831" x="3552825" y="3544888"/>
          <p14:tracePt t="47839" x="3524250" y="3573463"/>
          <p14:tracePt t="47847" x="3486150" y="3592513"/>
          <p14:tracePt t="47856" x="3457575" y="3621088"/>
          <p14:tracePt t="47863" x="3398838" y="3660775"/>
          <p14:tracePt t="47871" x="3370263" y="3679825"/>
          <p14:tracePt t="47879" x="3322638" y="3698875"/>
          <p14:tracePt t="47888" x="3303588" y="3708400"/>
          <p14:tracePt t="47895" x="3284538" y="3717925"/>
          <p14:tracePt t="47905" x="3235325" y="3736975"/>
          <p14:tracePt t="47911" x="3225800" y="3746500"/>
          <p14:tracePt t="47919" x="3206750" y="3765550"/>
          <p14:tracePt t="47927" x="3168650" y="3784600"/>
          <p14:tracePt t="47935" x="3140075" y="3805238"/>
          <p14:tracePt t="47943" x="3090863" y="3843338"/>
          <p14:tracePt t="47951" x="3052763" y="3871913"/>
          <p14:tracePt t="47959" x="2986088" y="3910013"/>
          <p14:tracePt t="47967" x="2955925" y="3940175"/>
          <p14:tracePt t="47975" x="2908300" y="3968750"/>
          <p14:tracePt t="47983" x="2851150" y="4006850"/>
          <p14:tracePt t="47992" x="2820988" y="4025900"/>
          <p14:tracePt t="47999" x="2792413" y="4044950"/>
          <p14:tracePt t="48007" x="2744788" y="4064000"/>
          <p14:tracePt t="48015" x="2697163" y="4094163"/>
          <p14:tracePt t="48024" x="2676525" y="4094163"/>
          <p14:tracePt t="48031" x="2647950" y="4103688"/>
          <p14:tracePt t="48040" x="2590800" y="4132263"/>
          <p14:tracePt t="48047" x="2571750" y="4141788"/>
          <p14:tracePt t="48056" x="2552700" y="4151313"/>
          <p14:tracePt t="48063" x="2532063" y="4151313"/>
          <p14:tracePt t="48072" x="2484438" y="4179888"/>
          <p14:tracePt t="48079" x="2465388" y="4189413"/>
          <p14:tracePt t="48088" x="2446338" y="4189413"/>
          <p14:tracePt t="48095" x="2436813" y="4189413"/>
          <p14:tracePt t="48104" x="2408238" y="4219575"/>
          <p14:tracePt t="48112" x="2398713" y="4219575"/>
          <p14:tracePt t="48119" x="2387600" y="4219575"/>
          <p14:tracePt t="48583" x="2417763" y="4219575"/>
          <p14:tracePt t="48591" x="2446338" y="4219575"/>
          <p14:tracePt t="48599" x="2484438" y="4208463"/>
          <p14:tracePt t="48608" x="2503488" y="4208463"/>
          <p14:tracePt t="48615" x="2543175" y="4198938"/>
          <p14:tracePt t="48623" x="2571750" y="4198938"/>
          <p14:tracePt t="48631" x="2609850" y="4198938"/>
          <p14:tracePt t="48640" x="2638425" y="4179888"/>
          <p14:tracePt t="48647" x="2676525" y="4179888"/>
          <p14:tracePt t="48655" x="2716213" y="4170363"/>
          <p14:tracePt t="48663" x="2773363" y="4170363"/>
          <p14:tracePt t="48672" x="2811463" y="4170363"/>
          <p14:tracePt t="48679" x="2851150" y="4170363"/>
          <p14:tracePt t="48688" x="2898775" y="4170363"/>
          <p14:tracePt t="48695" x="2955925" y="4160838"/>
          <p14:tracePt t="48703" x="2995613" y="4160838"/>
          <p14:tracePt t="48711" x="3062288" y="4151313"/>
          <p14:tracePt t="48719" x="3090863" y="4141788"/>
          <p14:tracePt t="48727" x="3109913" y="4141788"/>
          <p14:tracePt t="48735" x="3149600" y="4141788"/>
          <p14:tracePt t="48743" x="3178175" y="4141788"/>
          <p14:tracePt t="48751" x="3216275" y="4141788"/>
          <p14:tracePt t="48760" x="3254375" y="4141788"/>
          <p14:tracePt t="48768" x="3303588" y="4141788"/>
          <p14:tracePt t="48775" x="3341688" y="4141788"/>
          <p14:tracePt t="48783" x="3379788" y="4141788"/>
          <p14:tracePt t="48791" x="3419475" y="4141788"/>
          <p14:tracePt t="48799" x="3457575" y="4141788"/>
          <p14:tracePt t="48808" x="3495675" y="4141788"/>
          <p14:tracePt t="48815" x="3524250" y="4141788"/>
          <p14:tracePt t="48823" x="3533775" y="4141788"/>
          <p14:tracePt t="48831" x="3582988" y="4141788"/>
          <p14:tracePt t="48840" x="3611563" y="4141788"/>
          <p14:tracePt t="48847" x="3649663" y="4141788"/>
          <p14:tracePt t="48856" x="3687763" y="4141788"/>
          <p14:tracePt t="48863" x="3727450" y="4151313"/>
          <p14:tracePt t="48873" x="3765550" y="4151313"/>
          <p14:tracePt t="48879" x="3813175" y="4170363"/>
          <p14:tracePt t="48888" x="3841750" y="4179888"/>
          <p14:tracePt t="48895" x="3862388" y="4179888"/>
          <p14:tracePt t="48903" x="3890963" y="4179888"/>
          <p14:tracePt t="48911" x="3900488" y="4179888"/>
          <p14:tracePt t="48919" x="3910013" y="4179888"/>
          <p14:tracePt t="48943" x="3919538" y="4179888"/>
          <p14:tracePt t="48967" x="3929063" y="4179888"/>
          <p14:tracePt t="49288" x="3938588" y="4179888"/>
          <p14:tracePt t="49303" x="3948113" y="4179888"/>
          <p14:tracePt t="49312" x="3957638" y="4179888"/>
          <p14:tracePt t="49319" x="3976688" y="4160838"/>
          <p14:tracePt t="49328" x="4006850" y="4141788"/>
          <p14:tracePt t="49335" x="4025900" y="4122738"/>
          <p14:tracePt t="49343" x="4044950" y="4103688"/>
          <p14:tracePt t="49352" x="4064000" y="4084638"/>
          <p14:tracePt t="49359" x="4073525" y="4075113"/>
          <p14:tracePt t="49367" x="4092575" y="4064000"/>
          <p14:tracePt t="49439" x="4102100" y="4064000"/>
          <p14:tracePt t="49456" x="4111625" y="4064000"/>
          <p14:tracePt t="49472" x="4121150" y="4064000"/>
          <p14:tracePt t="49480" x="4141788" y="4064000"/>
          <p14:tracePt t="49487" x="4151313" y="4064000"/>
          <p14:tracePt t="49506" x="4170363" y="4064000"/>
          <p14:tracePt t="49511" x="4179888" y="4064000"/>
          <p14:tracePt t="49519" x="4198938" y="4064000"/>
          <p14:tracePt t="49527" x="4208463" y="4064000"/>
          <p14:tracePt t="49535" x="4217988" y="4064000"/>
          <p14:tracePt t="49544" x="4227513" y="4075113"/>
          <p14:tracePt t="49559" x="4237038" y="4075113"/>
          <p14:tracePt t="49583" x="4256088" y="4075113"/>
          <p14:tracePt t="49591" x="4265613" y="4084638"/>
          <p14:tracePt t="49599" x="4275138" y="4084638"/>
          <p14:tracePt t="49607" x="4295775" y="4084638"/>
          <p14:tracePt t="49615" x="4305300" y="4094163"/>
          <p14:tracePt t="49631" x="4324350" y="4103688"/>
          <p14:tracePt t="49640" x="4333875" y="4103688"/>
          <p14:tracePt t="49647" x="4352925" y="4103688"/>
          <p14:tracePt t="49656" x="4362450" y="4113213"/>
          <p14:tracePt t="49663" x="4371975" y="4113213"/>
          <p14:tracePt t="49672" x="4381500" y="4113213"/>
          <p14:tracePt t="49679" x="4391025" y="4113213"/>
          <p14:tracePt t="49688" x="4400550" y="4113213"/>
          <p14:tracePt t="49695" x="4410075" y="4122738"/>
          <p14:tracePt t="49703" x="4419600" y="4122738"/>
          <p14:tracePt t="49719" x="4430713" y="4122738"/>
          <p14:tracePt t="49767" x="4430713" y="4132263"/>
          <p14:tracePt t="49791" x="4440238" y="4132263"/>
          <p14:tracePt t="49799" x="4449763" y="4132263"/>
          <p14:tracePt t="49831" x="4459288" y="4141788"/>
          <p14:tracePt t="49840" x="4468813" y="4141788"/>
          <p14:tracePt t="49856" x="4478338" y="4151313"/>
          <p14:tracePt t="49871" x="4497388" y="4151313"/>
          <p14:tracePt t="49887" x="4506913" y="4151313"/>
          <p14:tracePt t="49903" x="4525963" y="4151313"/>
          <p14:tracePt t="49911" x="4535488" y="4151313"/>
          <p14:tracePt t="49919" x="4545013" y="4151313"/>
          <p14:tracePt t="49928" x="4554538" y="4151313"/>
          <p14:tracePt t="49935" x="4564063" y="4151313"/>
          <p14:tracePt t="49944" x="4584700" y="4151313"/>
          <p14:tracePt t="49951" x="4603750" y="4151313"/>
          <p14:tracePt t="49959" x="4622800" y="4151313"/>
          <p14:tracePt t="49967" x="4651375" y="4151313"/>
          <p14:tracePt t="49976" x="4670425" y="4151313"/>
          <p14:tracePt t="49983" x="4699000" y="4151313"/>
          <p14:tracePt t="49991" x="4729163" y="4151313"/>
          <p14:tracePt t="49999" x="4767263" y="4160838"/>
          <p14:tracePt t="50007" x="4814888" y="4160838"/>
          <p14:tracePt t="50015" x="4864100" y="4170363"/>
          <p14:tracePt t="50023" x="4892675" y="4179888"/>
          <p14:tracePt t="50031" x="4940300" y="4198938"/>
          <p14:tracePt t="50040" x="4968875" y="4198938"/>
          <p14:tracePt t="50047" x="5008563" y="4198938"/>
          <p14:tracePt t="50056" x="5018088" y="4208463"/>
          <p14:tracePt t="50063" x="5037138" y="4208463"/>
          <p14:tracePt t="50071" x="5046663" y="4219575"/>
          <p14:tracePt t="50079" x="5056188" y="4219575"/>
          <p14:tracePt t="50095" x="5065713" y="4219575"/>
          <p14:tracePt t="50103" x="5075238" y="4219575"/>
          <p14:tracePt t="50111" x="5084763" y="4219575"/>
          <p14:tracePt t="50191" x="5094288" y="4219575"/>
          <p14:tracePt t="50199" x="5113338" y="4219575"/>
          <p14:tracePt t="50207" x="5132388" y="4219575"/>
          <p14:tracePt t="50215" x="5151438" y="4219575"/>
          <p14:tracePt t="50224" x="5162550" y="4229100"/>
          <p14:tracePt t="50231" x="5181600" y="4229100"/>
          <p14:tracePt t="50247" x="5200650" y="4229100"/>
          <p14:tracePt t="50256" x="5219700" y="4229100"/>
          <p14:tracePt t="50264" x="5229225" y="4229100"/>
          <p14:tracePt t="50271" x="5238750" y="4229100"/>
          <p14:tracePt t="50279" x="5267325" y="4229100"/>
          <p14:tracePt t="50287" x="5295900" y="4229100"/>
          <p14:tracePt t="50295" x="5316538" y="4229100"/>
          <p14:tracePt t="50303" x="5354638" y="4229100"/>
          <p14:tracePt t="50311" x="5383213" y="4229100"/>
          <p14:tracePt t="50319" x="5411788" y="4229100"/>
          <p14:tracePt t="50335" x="5430838" y="4229100"/>
          <p14:tracePt t="50343" x="5451475" y="4229100"/>
          <p14:tracePt t="50351" x="5470525" y="4229100"/>
          <p14:tracePt t="50359" x="5480050" y="4229100"/>
          <p14:tracePt t="50367" x="5508625" y="4229100"/>
          <p14:tracePt t="50375" x="5537200" y="4229100"/>
          <p14:tracePt t="50383" x="5565775" y="4229100"/>
          <p14:tracePt t="50391" x="5605463" y="4229100"/>
          <p14:tracePt t="50399" x="5634038" y="4238625"/>
          <p14:tracePt t="50408" x="5691188" y="4248150"/>
          <p14:tracePt t="50415" x="5749925" y="4248150"/>
          <p14:tracePt t="50424" x="5797550" y="4257675"/>
          <p14:tracePt t="50431" x="5864225" y="4276725"/>
          <p14:tracePt t="50441" x="5922963" y="4276725"/>
          <p14:tracePt t="50447" x="5980113" y="4286250"/>
          <p14:tracePt t="50456" x="6018213" y="4286250"/>
          <p14:tracePt t="50464" x="6076950" y="4286250"/>
          <p14:tracePt t="50471" x="6115050" y="4286250"/>
          <p14:tracePt t="50479" x="6153150" y="4295775"/>
          <p14:tracePt t="50491" x="6192838" y="4295775"/>
          <p14:tracePt t="50496" x="6230938" y="4295775"/>
          <p14:tracePt t="50503" x="6259513" y="4295775"/>
          <p14:tracePt t="50511" x="6297613" y="4295775"/>
          <p14:tracePt t="50519" x="6346825" y="4295775"/>
          <p14:tracePt t="50528" x="6356350" y="4295775"/>
          <p14:tracePt t="50535" x="6384925" y="4295775"/>
          <p14:tracePt t="50543" x="6413500" y="4295775"/>
          <p14:tracePt t="50551" x="6423025" y="4295775"/>
          <p14:tracePt t="50559" x="6442075" y="4295775"/>
          <p14:tracePt t="50568" x="6451600" y="4295775"/>
          <p14:tracePt t="50576" x="6472238" y="4295775"/>
          <p14:tracePt t="50584" x="6491288" y="4295775"/>
          <p14:tracePt t="50592" x="6510338" y="4295775"/>
          <p14:tracePt t="50600" x="6538913" y="4295775"/>
          <p14:tracePt t="50608" x="6548438" y="4295775"/>
          <p14:tracePt t="50616" x="6577013" y="4295775"/>
          <p14:tracePt t="50624" x="6607175" y="4295775"/>
          <p14:tracePt t="50632" x="6626225" y="4286250"/>
          <p14:tracePt t="50647" x="6635750" y="4276725"/>
          <p14:tracePt t="50655" x="6645275" y="4276725"/>
          <p14:tracePt t="50728" x="6654800" y="4276725"/>
          <p14:tracePt t="50743" x="6673850" y="4276725"/>
          <p14:tracePt t="50799" x="6673850" y="4257675"/>
          <p14:tracePt t="50807" x="6673850" y="4248150"/>
          <p14:tracePt t="50815" x="6664325" y="4248150"/>
          <p14:tracePt t="50824" x="6654800" y="4238625"/>
          <p14:tracePt t="50919" x="6654800" y="4229100"/>
          <p14:tracePt t="50959" x="6664325" y="4229100"/>
          <p14:tracePt t="50967" x="6673850" y="4229100"/>
          <p14:tracePt t="50983" x="6683375" y="4229100"/>
          <p14:tracePt t="51007" x="6692900" y="4229100"/>
          <p14:tracePt t="51111" x="6702425" y="4229100"/>
          <p14:tracePt t="51151" x="6711950" y="4219575"/>
          <p14:tracePt t="51240" x="6721475" y="4219575"/>
          <p14:tracePt t="51247" x="6731000" y="4208463"/>
          <p14:tracePt t="51263" x="6740525" y="4208463"/>
          <p14:tracePt t="51296" x="6740525" y="4198938"/>
          <p14:tracePt t="51303" x="6751638" y="4189413"/>
          <p14:tracePt t="51312" x="6761163" y="4189413"/>
          <p14:tracePt t="51319" x="6770688" y="4189413"/>
          <p14:tracePt t="51328" x="6799263" y="4170363"/>
          <p14:tracePt t="51336" x="6827838" y="4151313"/>
          <p14:tracePt t="51343" x="6865938" y="4122738"/>
          <p14:tracePt t="51351" x="6905625" y="4103688"/>
          <p14:tracePt t="51361" x="6953250" y="4075113"/>
          <p14:tracePt t="51367" x="6991350" y="4075113"/>
          <p14:tracePt t="51375" x="7019925" y="4064000"/>
          <p14:tracePt t="51383" x="7059613" y="4035425"/>
          <p14:tracePt t="51392" x="7078663" y="4035425"/>
          <p14:tracePt t="51399" x="7097713" y="4035425"/>
          <p14:tracePt t="51408" x="7107238" y="4035425"/>
          <p14:tracePt t="51425" x="7107238" y="4025900"/>
          <p14:tracePt t="51439" x="7116763" y="4025900"/>
          <p14:tracePt t="51455" x="7135813" y="4016375"/>
          <p14:tracePt t="51463" x="7154863" y="4016375"/>
          <p14:tracePt t="51471" x="7164388" y="4016375"/>
          <p14:tracePt t="51479" x="7194550" y="4006850"/>
          <p14:tracePt t="51487" x="7223125" y="4006850"/>
          <p14:tracePt t="51496" x="7261225" y="4006850"/>
          <p14:tracePt t="51503" x="7299325" y="4006850"/>
          <p14:tracePt t="51511" x="7327900" y="3997325"/>
          <p14:tracePt t="51519" x="7358063" y="3997325"/>
          <p14:tracePt t="51527" x="7377113" y="3997325"/>
          <p14:tracePt t="51535" x="7386638" y="3997325"/>
          <p14:tracePt t="51559" x="7396163" y="3997325"/>
          <p14:tracePt t="51583" x="7405688" y="3997325"/>
          <p14:tracePt t="51591" x="7434263" y="3997325"/>
          <p14:tracePt t="51600" x="7472363" y="3997325"/>
          <p14:tracePt t="51608" x="7512050" y="3997325"/>
          <p14:tracePt t="51615" x="7550150" y="3997325"/>
          <p14:tracePt t="51625" x="7569200" y="4006850"/>
          <p14:tracePt t="51631" x="7588250" y="4006850"/>
          <p14:tracePt t="51639" x="7607300" y="4006850"/>
          <p14:tracePt t="51647" x="7616825" y="4016375"/>
          <p14:tracePt t="51655" x="7627938" y="4025900"/>
          <p14:tracePt t="51800" x="7616825" y="4044950"/>
          <p14:tracePt t="51808" x="7597775" y="4064000"/>
          <p14:tracePt t="51815" x="7550150" y="4084638"/>
          <p14:tracePt t="51824" x="7472363" y="4141788"/>
          <p14:tracePt t="51831" x="7367588" y="4189413"/>
          <p14:tracePt t="51840" x="7261225" y="4248150"/>
          <p14:tracePt t="51848" x="7107238" y="4314825"/>
          <p14:tracePt t="51855" x="6905625" y="4421188"/>
          <p14:tracePt t="51863" x="6664325" y="4508500"/>
          <p14:tracePt t="51871" x="6403975" y="4565650"/>
          <p14:tracePt t="51880" x="6192838" y="4622800"/>
          <p14:tracePt t="51887" x="5903913" y="4719638"/>
          <p14:tracePt t="51895" x="5643563" y="4776788"/>
          <p14:tracePt t="51903" x="5421313" y="4826000"/>
          <p14:tracePt t="51911" x="5238750" y="4864100"/>
          <p14:tracePt t="51919" x="5075238" y="4873625"/>
          <p14:tracePt t="51927" x="4892675" y="4911725"/>
          <p14:tracePt t="51935" x="4757738" y="4921250"/>
          <p14:tracePt t="51943" x="4594225" y="4951413"/>
          <p14:tracePt t="51951" x="4362450" y="4989513"/>
          <p14:tracePt t="51960" x="4227513" y="4999038"/>
          <p14:tracePt t="51967" x="4016375" y="5037138"/>
          <p14:tracePt t="51976" x="3881438" y="5046663"/>
          <p14:tracePt t="51983" x="3756025" y="5046663"/>
          <p14:tracePt t="51992" x="3640138" y="5046663"/>
          <p14:tracePt t="51999" x="3524250" y="5046663"/>
          <p14:tracePt t="52009" x="3448050" y="5046663"/>
          <p14:tracePt t="52015" x="3360738" y="5046663"/>
          <p14:tracePt t="52024" x="3313113" y="5037138"/>
          <p14:tracePt t="52031" x="3225800" y="4999038"/>
          <p14:tracePt t="52039" x="3159125" y="4979988"/>
          <p14:tracePt t="52047" x="3090863" y="4941888"/>
          <p14:tracePt t="52055" x="2976563" y="4883150"/>
          <p14:tracePt t="52063" x="2870200" y="4845050"/>
          <p14:tracePt t="52071" x="2744788" y="4787900"/>
          <p14:tracePt t="52079" x="2638425" y="4757738"/>
          <p14:tracePt t="52087" x="2522538" y="4700588"/>
          <p14:tracePt t="52095" x="2446338" y="4662488"/>
          <p14:tracePt t="52103" x="2359025" y="4652963"/>
          <p14:tracePt t="52111" x="2320925" y="4632325"/>
          <p14:tracePt t="52119" x="2263775" y="4622800"/>
          <p14:tracePt t="52127" x="2224088" y="4622800"/>
          <p14:tracePt t="52135" x="2185988" y="4622800"/>
          <p14:tracePt t="52143" x="2128838" y="4613275"/>
          <p14:tracePt t="52151" x="2079625" y="4613275"/>
          <p14:tracePt t="52159" x="2041525" y="4613275"/>
          <p14:tracePt t="52167" x="2003425" y="4613275"/>
          <p14:tracePt t="52176" x="1954213" y="4613275"/>
          <p14:tracePt t="52183" x="1935163" y="4613275"/>
          <p14:tracePt t="52192" x="1897063" y="4594225"/>
          <p14:tracePt t="52199" x="1868488" y="4594225"/>
          <p14:tracePt t="52208" x="1839913" y="4594225"/>
          <p14:tracePt t="52215" x="1830388" y="4594225"/>
          <p14:tracePt t="52224" x="1809750" y="4584700"/>
          <p14:tracePt t="52232" x="1790700" y="4584700"/>
          <p14:tracePt t="52239" x="1781175" y="4584700"/>
          <p14:tracePt t="52248" x="1771650" y="4584700"/>
          <p14:tracePt t="52263" x="1743075" y="4584700"/>
          <p14:tracePt t="52280" x="1733550" y="4584700"/>
          <p14:tracePt t="52287" x="1714500" y="4584700"/>
          <p14:tracePt t="52536" x="1733550" y="4584700"/>
          <p14:tracePt t="52544" x="1752600" y="4584700"/>
          <p14:tracePt t="52551" x="1781175" y="4584700"/>
          <p14:tracePt t="52560" x="1800225" y="4584700"/>
          <p14:tracePt t="52567" x="1809750" y="4584700"/>
          <p14:tracePt t="52576" x="1830388" y="4584700"/>
          <p14:tracePt t="52583" x="1839913" y="4584700"/>
          <p14:tracePt t="52593" x="1849438" y="4584700"/>
          <p14:tracePt t="52599" x="1868488" y="4584700"/>
          <p14:tracePt t="52608" x="1878013" y="4584700"/>
          <p14:tracePt t="52615" x="1897063" y="4584700"/>
          <p14:tracePt t="52623" x="1906588" y="4584700"/>
          <p14:tracePt t="52631" x="1935163" y="4584700"/>
          <p14:tracePt t="52639" x="1965325" y="4584700"/>
          <p14:tracePt t="52647" x="1993900" y="4584700"/>
          <p14:tracePt t="52655" x="2022475" y="4584700"/>
          <p14:tracePt t="52663" x="2060575" y="4584700"/>
          <p14:tracePt t="52672" x="2089150" y="4584700"/>
          <p14:tracePt t="52680" x="2128838" y="4584700"/>
          <p14:tracePt t="52687" x="2147888" y="4584700"/>
          <p14:tracePt t="52695" x="2166938" y="4584700"/>
          <p14:tracePt t="52703" x="2185988" y="4584700"/>
          <p14:tracePt t="52711" x="2205038" y="4584700"/>
          <p14:tracePt t="52719" x="2224088" y="4584700"/>
          <p14:tracePt t="52727" x="2243138" y="4584700"/>
          <p14:tracePt t="52735" x="2263775" y="4584700"/>
          <p14:tracePt t="52751" x="2282825" y="4584700"/>
          <p14:tracePt t="52760" x="2292350" y="4584700"/>
          <p14:tracePt t="52792" x="2301875" y="4584700"/>
          <p14:tracePt t="52799" x="2320925" y="4584700"/>
          <p14:tracePt t="52808" x="2339975" y="4584700"/>
          <p14:tracePt t="52815" x="2349500" y="4584700"/>
          <p14:tracePt t="52823" x="2368550" y="4584700"/>
          <p14:tracePt t="52831" x="2387600" y="4584700"/>
          <p14:tracePt t="52839" x="2417763" y="4584700"/>
          <p14:tracePt t="52847" x="2446338" y="4584700"/>
          <p14:tracePt t="52855" x="2465388" y="4584700"/>
          <p14:tracePt t="52863" x="2474913" y="4584700"/>
          <p14:tracePt t="52871" x="2484438" y="4584700"/>
          <p14:tracePt t="52880" x="2493963" y="4584700"/>
          <p14:tracePt t="52887" x="2503488" y="4584700"/>
          <p14:tracePt t="52895" x="2513013" y="4584700"/>
          <p14:tracePt t="52911" x="2522538" y="4584700"/>
          <p14:tracePt t="52919" x="2543175" y="4584700"/>
          <p14:tracePt t="52927" x="2552700" y="4584700"/>
          <p14:tracePt t="52935" x="2562225" y="4584700"/>
          <p14:tracePt t="52944" x="2571750" y="4584700"/>
          <p14:tracePt t="52951" x="2581275" y="4584700"/>
          <p14:tracePt t="52959" x="2600325" y="4584700"/>
          <p14:tracePt t="52968" x="2609850" y="4584700"/>
          <p14:tracePt t="52983" x="2619375" y="4575175"/>
          <p14:tracePt t="52992" x="2638425" y="4575175"/>
          <p14:tracePt t="53007" x="2657475" y="4575175"/>
          <p14:tracePt t="53016" x="2667000" y="4575175"/>
          <p14:tracePt t="53023" x="2687638" y="4575175"/>
          <p14:tracePt t="53031" x="2697163" y="4575175"/>
          <p14:tracePt t="53039" x="2725738" y="4575175"/>
          <p14:tracePt t="53048" x="2735263" y="4575175"/>
          <p14:tracePt t="53055" x="2754313" y="4575175"/>
          <p14:tracePt t="53063" x="2782888" y="4575175"/>
          <p14:tracePt t="53071" x="2801938" y="4575175"/>
          <p14:tracePt t="53080" x="2832100" y="4575175"/>
          <p14:tracePt t="53087" x="2870200" y="4575175"/>
          <p14:tracePt t="53095" x="2908300" y="4575175"/>
          <p14:tracePt t="53103" x="2946400" y="4556125"/>
          <p14:tracePt t="53111" x="2986088" y="4556125"/>
          <p14:tracePt t="53119" x="3033713" y="4546600"/>
          <p14:tracePt t="53127" x="3071813" y="4546600"/>
          <p14:tracePt t="53135" x="3109913" y="4537075"/>
          <p14:tracePt t="53144" x="3119438" y="4537075"/>
          <p14:tracePt t="53151" x="3149600" y="4537075"/>
          <p14:tracePt t="53160" x="3178175" y="4537075"/>
          <p14:tracePt t="53167" x="3206750" y="4537075"/>
          <p14:tracePt t="53176" x="3225800" y="4537075"/>
          <p14:tracePt t="53183" x="3254375" y="4537075"/>
          <p14:tracePt t="53192" x="3263900" y="4537075"/>
          <p14:tracePt t="53199" x="3284538" y="4537075"/>
          <p14:tracePt t="53207" x="3294063" y="4537075"/>
          <p14:tracePt t="53215" x="3313113" y="4537075"/>
          <p14:tracePt t="53223" x="3332163" y="4537075"/>
          <p14:tracePt t="53231" x="3351213" y="4537075"/>
          <p14:tracePt t="53239" x="3379788" y="4537075"/>
          <p14:tracePt t="53247" x="3389313" y="4537075"/>
          <p14:tracePt t="53255" x="3419475" y="4537075"/>
          <p14:tracePt t="53263" x="3448050" y="4537075"/>
          <p14:tracePt t="53271" x="3467100" y="4537075"/>
          <p14:tracePt t="53279" x="3486150" y="4537075"/>
          <p14:tracePt t="53287" x="3505200" y="4537075"/>
          <p14:tracePt t="53295" x="3524250" y="4537075"/>
          <p14:tracePt t="53303" x="3552825" y="4537075"/>
          <p14:tracePt t="53311" x="3563938" y="4537075"/>
          <p14:tracePt t="53319" x="3573463" y="4537075"/>
          <p14:tracePt t="53327" x="3582988" y="4537075"/>
          <p14:tracePt t="53335" x="3592513" y="4537075"/>
          <p14:tracePt t="53351" x="3602038" y="4537075"/>
          <p14:tracePt t="53367" x="3611563" y="4537075"/>
          <p14:tracePt t="53383" x="3621088" y="4537075"/>
          <p14:tracePt t="53392" x="3630613" y="4537075"/>
          <p14:tracePt t="53399" x="3640138" y="4537075"/>
          <p14:tracePt t="53407" x="3649663" y="4537075"/>
          <p14:tracePt t="53416" x="3659188" y="4537075"/>
          <p14:tracePt t="53423" x="3668713" y="4546600"/>
          <p14:tracePt t="53432" x="3687763" y="4556125"/>
          <p14:tracePt t="53440" x="3708400" y="4556125"/>
          <p14:tracePt t="53448" x="3717925" y="4556125"/>
          <p14:tracePt t="53455" x="3746500" y="4565650"/>
          <p14:tracePt t="53464" x="3756025" y="4575175"/>
          <p14:tracePt t="53471" x="3784600" y="4575175"/>
          <p14:tracePt t="53479" x="3813175" y="4584700"/>
          <p14:tracePt t="53495" x="3822700" y="4584700"/>
          <p14:tracePt t="53503" x="3841750" y="4594225"/>
          <p14:tracePt t="53519" x="3862388" y="4594225"/>
          <p14:tracePt t="53527" x="3881438" y="4603750"/>
          <p14:tracePt t="53543" x="3900488" y="4613275"/>
          <p14:tracePt t="53551" x="3919538" y="4613275"/>
          <p14:tracePt t="53560" x="3938588" y="4622800"/>
          <p14:tracePt t="53576" x="3967163" y="4622800"/>
          <p14:tracePt t="53583" x="3976688" y="4622800"/>
          <p14:tracePt t="53592" x="3997325" y="4622800"/>
          <p14:tracePt t="53599" x="4016375" y="4622800"/>
          <p14:tracePt t="53607" x="4044950" y="4622800"/>
          <p14:tracePt t="53615" x="4064000" y="4622800"/>
          <p14:tracePt t="53623" x="4083050" y="4641850"/>
          <p14:tracePt t="53631" x="4111625" y="4641850"/>
          <p14:tracePt t="53639" x="4130675" y="4641850"/>
          <p14:tracePt t="53647" x="4151313" y="4641850"/>
          <p14:tracePt t="53655" x="4170363" y="4641850"/>
          <p14:tracePt t="53664" x="4179888" y="4641850"/>
          <p14:tracePt t="53743" x="4198938" y="4641850"/>
          <p14:tracePt t="53760" x="4208463" y="4641850"/>
          <p14:tracePt t="53767" x="4237038" y="4641850"/>
          <p14:tracePt t="53776" x="4246563" y="4641850"/>
          <p14:tracePt t="53783" x="4265613" y="4641850"/>
          <p14:tracePt t="53791" x="4286250" y="4641850"/>
          <p14:tracePt t="53799" x="4295775" y="4641850"/>
          <p14:tracePt t="53807" x="4305300" y="4641850"/>
          <p14:tracePt t="53815" x="4314825" y="4641850"/>
          <p14:tracePt t="53823" x="4333875" y="4641850"/>
          <p14:tracePt t="53839" x="4343400" y="4641850"/>
          <p14:tracePt t="53847" x="4352925" y="4641850"/>
          <p14:tracePt t="53983" x="4362450" y="4641850"/>
          <p14:tracePt t="53999" x="4371975" y="4641850"/>
          <p14:tracePt t="54007" x="4381500" y="4632325"/>
          <p14:tracePt t="54031" x="4391025" y="4632325"/>
          <p14:tracePt t="54048" x="4400550" y="4632325"/>
          <p14:tracePt t="54055" x="4410075" y="4632325"/>
          <p14:tracePt t="54063" x="4419600" y="4632325"/>
          <p14:tracePt t="54071" x="4430713" y="4632325"/>
          <p14:tracePt t="54079" x="4440238" y="4632325"/>
          <p14:tracePt t="54087" x="4449763" y="4632325"/>
          <p14:tracePt t="54095" x="4468813" y="4613275"/>
          <p14:tracePt t="54103" x="4487863" y="4613275"/>
          <p14:tracePt t="54112" x="4516438" y="4613275"/>
          <p14:tracePt t="54119" x="4545013" y="4613275"/>
          <p14:tracePt t="54128" x="4564063" y="4613275"/>
          <p14:tracePt t="54135" x="4594225" y="4613275"/>
          <p14:tracePt t="54144" x="4622800" y="4613275"/>
          <p14:tracePt t="54151" x="4651375" y="4613275"/>
          <p14:tracePt t="54161" x="4660900" y="4613275"/>
          <p14:tracePt t="54167" x="4689475" y="4613275"/>
          <p14:tracePt t="54176" x="4719638" y="4613275"/>
          <p14:tracePt t="54183" x="4738688" y="4613275"/>
          <p14:tracePt t="54191" x="4767263" y="4613275"/>
          <p14:tracePt t="54199" x="4795838" y="4613275"/>
          <p14:tracePt t="54207" x="4833938" y="4613275"/>
          <p14:tracePt t="54215" x="4873625" y="4613275"/>
          <p14:tracePt t="54223" x="4921250" y="4603750"/>
          <p14:tracePt t="54231" x="4959350" y="4594225"/>
          <p14:tracePt t="54239" x="4987925" y="4594225"/>
          <p14:tracePt t="54248" x="5008563" y="4575175"/>
          <p14:tracePt t="54255" x="5018088" y="4575175"/>
          <p14:tracePt t="54263" x="5037138" y="4575175"/>
          <p14:tracePt t="54271" x="5037138" y="4565650"/>
          <p14:tracePt t="54279" x="5056188" y="4565650"/>
          <p14:tracePt t="54376" x="5065713" y="4565650"/>
          <p14:tracePt t="54391" x="5084763" y="4565650"/>
          <p14:tracePt t="54399" x="5094288" y="4565650"/>
          <p14:tracePt t="54407" x="5113338" y="4565650"/>
          <p14:tracePt t="54415" x="5122863" y="4565650"/>
          <p14:tracePt t="54423" x="5132388" y="4565650"/>
          <p14:tracePt t="54432" x="5141913" y="4565650"/>
          <p14:tracePt t="54440" x="5151438" y="4565650"/>
          <p14:tracePt t="54447" x="5172075" y="4565650"/>
          <p14:tracePt t="54455" x="5181600" y="4565650"/>
          <p14:tracePt t="54463" x="5191125" y="4565650"/>
          <p14:tracePt t="54471" x="5210175" y="4565650"/>
          <p14:tracePt t="54479" x="5219700" y="4565650"/>
          <p14:tracePt t="54487" x="5238750" y="4565650"/>
          <p14:tracePt t="54503" x="5248275" y="4565650"/>
          <p14:tracePt t="54511" x="5267325" y="4565650"/>
          <p14:tracePt t="54519" x="5286375" y="4565650"/>
          <p14:tracePt t="54527" x="5295900" y="4565650"/>
          <p14:tracePt t="54535" x="5307013" y="4565650"/>
          <p14:tracePt t="54551" x="5316538" y="4565650"/>
          <p14:tracePt t="54567" x="5326063" y="4565650"/>
          <p14:tracePt t="54639" x="5335588" y="4565650"/>
          <p14:tracePt t="54695" x="5345113" y="4565650"/>
          <p14:tracePt t="54711" x="5354638" y="4565650"/>
          <p14:tracePt t="54727" x="5364163" y="4565650"/>
          <p14:tracePt t="54735" x="5373688" y="4565650"/>
          <p14:tracePt t="54808" x="5383213" y="4565650"/>
          <p14:tracePt t="54832" x="5392738" y="4565650"/>
          <p14:tracePt t="54847" x="5411788" y="4565650"/>
          <p14:tracePt t="54855" x="5421313" y="4565650"/>
          <p14:tracePt t="54864" x="5430838" y="4565650"/>
          <p14:tracePt t="54872" x="5451475" y="4565650"/>
          <p14:tracePt t="54880" x="5489575" y="4565650"/>
          <p14:tracePt t="54887" x="5527675" y="4565650"/>
          <p14:tracePt t="54895" x="5575300" y="4565650"/>
          <p14:tracePt t="54903" x="5614988" y="4565650"/>
          <p14:tracePt t="54912" x="5662613" y="4556125"/>
          <p14:tracePt t="54919" x="5749925" y="4537075"/>
          <p14:tracePt t="54928" x="5797550" y="4527550"/>
          <p14:tracePt t="54936" x="5873750" y="4527550"/>
          <p14:tracePt t="54945" x="5942013" y="4518025"/>
          <p14:tracePt t="54951" x="5999163" y="4518025"/>
          <p14:tracePt t="54960" x="6038850" y="4518025"/>
          <p14:tracePt t="54967" x="6076950" y="4518025"/>
          <p14:tracePt t="54975" x="6115050" y="4518025"/>
          <p14:tracePt t="54984" x="6153150" y="4518025"/>
          <p14:tracePt t="54991" x="6183313" y="4518025"/>
          <p14:tracePt t="54999" x="6202363" y="4518025"/>
          <p14:tracePt t="55007" x="6211888" y="4518025"/>
          <p14:tracePt t="55015" x="6240463" y="4518025"/>
          <p14:tracePt t="55224" x="6249988" y="4518025"/>
          <p14:tracePt t="55232" x="6269038" y="4518025"/>
          <p14:tracePt t="55248" x="6278563" y="4518025"/>
          <p14:tracePt t="55256" x="6297613" y="4518025"/>
          <p14:tracePt t="55271" x="6307138" y="4518025"/>
          <p14:tracePt t="55280" x="6337300" y="4518025"/>
          <p14:tracePt t="55287" x="6365875" y="4518025"/>
          <p14:tracePt t="55295" x="6403975" y="4527550"/>
          <p14:tracePt t="55304" x="6442075" y="4537075"/>
          <p14:tracePt t="55311" x="6510338" y="4556125"/>
          <p14:tracePt t="55319" x="6557963" y="4575175"/>
          <p14:tracePt t="55328" x="6596063" y="4575175"/>
          <p14:tracePt t="55335" x="6645275" y="4584700"/>
          <p14:tracePt t="55345" x="6692900" y="4584700"/>
          <p14:tracePt t="55351" x="6751638" y="4584700"/>
          <p14:tracePt t="55359" x="6808788" y="4594225"/>
          <p14:tracePt t="55367" x="6875463" y="4613275"/>
          <p14:tracePt t="55375" x="6915150" y="4622800"/>
          <p14:tracePt t="55383" x="6991350" y="4622800"/>
          <p14:tracePt t="55391" x="7050088" y="4622800"/>
          <p14:tracePt t="55399" x="7097713" y="4622800"/>
          <p14:tracePt t="55407" x="7164388" y="4622800"/>
          <p14:tracePt t="55415" x="7204075" y="4622800"/>
          <p14:tracePt t="55423" x="7242175" y="4622800"/>
          <p14:tracePt t="55431" x="7280275" y="4622800"/>
          <p14:tracePt t="55439" x="7299325" y="4622800"/>
          <p14:tracePt t="55447" x="7308850" y="4622800"/>
          <p14:tracePt t="55455" x="7318375" y="4622800"/>
          <p14:tracePt t="56360" x="7308850" y="4622800"/>
          <p14:tracePt t="56367" x="7280275" y="4622800"/>
          <p14:tracePt t="56472" x="7289800" y="4613275"/>
          <p14:tracePt t="56480" x="7318375" y="4613275"/>
          <p14:tracePt t="56487" x="7358063" y="4613275"/>
          <p14:tracePt t="56496" x="7405688" y="4603750"/>
          <p14:tracePt t="56513" x="7531100" y="4603750"/>
          <p14:tracePt t="56519" x="7597775" y="4603750"/>
          <p14:tracePt t="56528" x="7704138" y="4603750"/>
          <p14:tracePt t="56535" x="7800975" y="4603750"/>
          <p14:tracePt t="56543" x="7905750" y="4603750"/>
          <p14:tracePt t="56551" x="7993063" y="4603750"/>
          <p14:tracePt t="56559" x="8099425" y="4603750"/>
          <p14:tracePt t="56567" x="8185150" y="4603750"/>
          <p14:tracePt t="56575" x="8262938" y="4603750"/>
          <p14:tracePt t="56583" x="8329613" y="4603750"/>
          <p14:tracePt t="56591" x="8378825" y="4603750"/>
          <p14:tracePt t="56600" x="8435975" y="4603750"/>
          <p14:tracePt t="56607" x="8483600" y="4603750"/>
          <p14:tracePt t="56616" x="8551863" y="4603750"/>
          <p14:tracePt t="56623" x="8589963" y="4603750"/>
          <p14:tracePt t="56631" x="8648700" y="4603750"/>
          <p14:tracePt t="56639" x="8696325" y="4622800"/>
          <p14:tracePt t="56647" x="8724900" y="4632325"/>
          <p14:tracePt t="56655" x="8772525" y="4632325"/>
          <p14:tracePt t="56664" x="8802688" y="4641850"/>
          <p14:tracePt t="56672" x="8840788" y="4641850"/>
          <p14:tracePt t="56679" x="8859838" y="4641850"/>
          <p14:tracePt t="56687" x="8888413" y="4641850"/>
          <p14:tracePt t="56696" x="8916988" y="4641850"/>
          <p14:tracePt t="56703" x="8956675" y="4641850"/>
          <p14:tracePt t="56712" x="8994775" y="4641850"/>
          <p14:tracePt t="56719" x="9051925" y="4641850"/>
          <p14:tracePt t="56728" x="9101138" y="4662488"/>
          <p14:tracePt t="56736" x="9148763" y="4672013"/>
          <p14:tracePt t="56743" x="9236075" y="4681538"/>
          <p14:tracePt t="56752" x="9302750" y="4691063"/>
          <p14:tracePt t="56759" x="9340850" y="4691063"/>
          <p14:tracePt t="56768" x="9399588" y="4710113"/>
          <p14:tracePt t="56775" x="9447213" y="4710113"/>
          <p14:tracePt t="56783" x="9504363" y="4719638"/>
          <p14:tracePt t="56791" x="9544050" y="4719638"/>
          <p14:tracePt t="56799" x="9620250" y="4719638"/>
          <p14:tracePt t="56807" x="9669463" y="4719638"/>
          <p14:tracePt t="56815" x="9726613" y="4719638"/>
          <p14:tracePt t="56823" x="9774238" y="4719638"/>
          <p14:tracePt t="56831" x="9842500" y="4719638"/>
          <p14:tracePt t="56839" x="9890125" y="4719638"/>
          <p14:tracePt t="56847" x="9937750" y="4719638"/>
          <p14:tracePt t="56855" x="9986963" y="4719638"/>
          <p14:tracePt t="56863" x="10015538" y="4719638"/>
          <p14:tracePt t="56871" x="10063163" y="4719638"/>
          <p14:tracePt t="56880" x="10093325" y="4719638"/>
          <p14:tracePt t="56887" x="10121900" y="4719638"/>
          <p14:tracePt t="56896" x="10140950" y="4710113"/>
          <p14:tracePt t="56903" x="10169525" y="4710113"/>
          <p14:tracePt t="56912" x="10198100" y="4710113"/>
          <p14:tracePt t="56919" x="10207625" y="4700588"/>
          <p14:tracePt t="56927" x="10217150" y="4700588"/>
          <p14:tracePt t="56936" x="10237788" y="4691063"/>
          <p14:tracePt t="56951" x="10247313" y="4691063"/>
          <p14:tracePt t="56959" x="10266363" y="4681538"/>
          <p14:tracePt t="56975" x="10275888" y="4672013"/>
          <p14:tracePt t="56992" x="10294938" y="4672013"/>
          <p14:tracePt t="57031" x="10304463" y="4662488"/>
          <p14:tracePt t="57039" x="10313988" y="4652963"/>
          <p14:tracePt t="57047" x="10323513" y="4652963"/>
          <p14:tracePt t="57072" x="10333038" y="4641850"/>
          <p14:tracePt t="57079" x="10352088" y="4641850"/>
          <p14:tracePt t="57096" x="10361613" y="4641850"/>
          <p14:tracePt t="57103" x="10371138" y="4641850"/>
          <p14:tracePt t="57119" x="10382250" y="4641850"/>
          <p14:tracePt t="57135" x="10391775" y="4641850"/>
          <p14:tracePt t="57143" x="10410825" y="4641850"/>
          <p14:tracePt t="57159" x="10420350" y="4641850"/>
          <p14:tracePt t="57168" x="10448925" y="4641850"/>
          <p14:tracePt t="57175" x="10458450" y="4641850"/>
          <p14:tracePt t="57184" x="10477500" y="4641850"/>
          <p14:tracePt t="57191" x="10487025" y="4641850"/>
          <p14:tracePt t="57199" x="10496550" y="4641850"/>
          <p14:tracePt t="57207" x="10515600" y="4641850"/>
          <p14:tracePt t="57215" x="10536238" y="4641850"/>
          <p14:tracePt t="57223" x="10545763" y="4641850"/>
          <p14:tracePt t="57231" x="10574338" y="4641850"/>
          <p14:tracePt t="57239" x="10583863" y="4641850"/>
          <p14:tracePt t="57247" x="10612438" y="4641850"/>
          <p14:tracePt t="57263" x="10631488" y="4641850"/>
          <p14:tracePt t="57272" x="10641013" y="4641850"/>
          <p14:tracePt t="57287" x="10650538" y="4641850"/>
          <p14:tracePt t="57296" x="10660063" y="4641850"/>
          <p14:tracePt t="57303" x="10671175" y="4641850"/>
          <p14:tracePt t="57480" x="10650538" y="4641850"/>
          <p14:tracePt t="57487" x="10612438" y="4641850"/>
          <p14:tracePt t="57497" x="10545763" y="4641850"/>
          <p14:tracePt t="57504" x="10439400" y="4662488"/>
          <p14:tracePt t="57511" x="10323513" y="4672013"/>
          <p14:tracePt t="57520" x="10188575" y="4681538"/>
          <p14:tracePt t="57527" x="9977438" y="4719638"/>
          <p14:tracePt t="57536" x="9764713" y="4729163"/>
          <p14:tracePt t="57543" x="9544050" y="4748213"/>
          <p14:tracePt t="57552" x="9312275" y="4748213"/>
          <p14:tracePt t="57559" x="9101138" y="4748213"/>
          <p14:tracePt t="57568" x="8812213" y="4748213"/>
          <p14:tracePt t="57575" x="8570913" y="4748213"/>
          <p14:tracePt t="57583" x="8310563" y="4748213"/>
          <p14:tracePt t="57591" x="8021638" y="4748213"/>
          <p14:tracePt t="57599" x="7713663" y="4748213"/>
          <p14:tracePt t="57607" x="7367588" y="4748213"/>
          <p14:tracePt t="57615" x="7107238" y="4748213"/>
          <p14:tracePt t="57623" x="6711950" y="4748213"/>
          <p14:tracePt t="57631" x="6394450" y="4757738"/>
          <p14:tracePt t="57639" x="6162675" y="4757738"/>
          <p14:tracePt t="57648" x="5873750" y="4757738"/>
          <p14:tracePt t="57655" x="5584825" y="4757738"/>
          <p14:tracePt t="57664" x="5364163" y="4787900"/>
          <p14:tracePt t="57672" x="5172075" y="4806950"/>
          <p14:tracePt t="57680" x="5008563" y="4816475"/>
          <p14:tracePt t="57688" x="4814888" y="4826000"/>
          <p14:tracePt t="57696" x="4660900" y="4854575"/>
          <p14:tracePt t="57703" x="4535488" y="4864100"/>
          <p14:tracePt t="57711" x="4410075" y="4883150"/>
          <p14:tracePt t="57719" x="4275138" y="4883150"/>
          <p14:tracePt t="57727" x="4151313" y="4911725"/>
          <p14:tracePt t="57735" x="4006850" y="4921250"/>
          <p14:tracePt t="57743" x="3881438" y="4951413"/>
          <p14:tracePt t="57751" x="3756025" y="4970463"/>
          <p14:tracePt t="57759" x="3640138" y="4970463"/>
          <p14:tracePt t="57768" x="3533775" y="4970463"/>
          <p14:tracePt t="57775" x="3448050" y="4970463"/>
          <p14:tracePt t="57783" x="3351213" y="4970463"/>
          <p14:tracePt t="57791" x="3275013" y="4970463"/>
          <p14:tracePt t="57799" x="3197225" y="4970463"/>
          <p14:tracePt t="57807" x="3140075" y="4970463"/>
          <p14:tracePt t="57815" x="3062288" y="4970463"/>
          <p14:tracePt t="57823" x="2995613" y="4970463"/>
          <p14:tracePt t="57831" x="2936875" y="4970463"/>
          <p14:tracePt t="57839" x="2879725" y="4970463"/>
          <p14:tracePt t="57848" x="2841625" y="4970463"/>
          <p14:tracePt t="57855" x="2782888" y="4970463"/>
          <p14:tracePt t="57864" x="2735263" y="4970463"/>
          <p14:tracePt t="57872" x="2676525" y="4970463"/>
          <p14:tracePt t="57880" x="2638425" y="4970463"/>
          <p14:tracePt t="57887" x="2600325" y="4970463"/>
          <p14:tracePt t="57896" x="2562225" y="4970463"/>
          <p14:tracePt t="57903" x="2493963" y="4970463"/>
          <p14:tracePt t="57911" x="2465388" y="4970463"/>
          <p14:tracePt t="57919" x="2417763" y="4970463"/>
          <p14:tracePt t="57927" x="2368550" y="4970463"/>
          <p14:tracePt t="57936" x="2339975" y="4970463"/>
          <p14:tracePt t="57943" x="2301875" y="4970463"/>
          <p14:tracePt t="57951" x="2282825" y="4970463"/>
          <p14:tracePt t="57959" x="2254250" y="4970463"/>
          <p14:tracePt t="57968" x="2224088" y="4970463"/>
          <p14:tracePt t="57975" x="2205038" y="4970463"/>
          <p14:tracePt t="57984" x="2185988" y="4970463"/>
          <p14:tracePt t="57999" x="2166938" y="4970463"/>
          <p14:tracePt t="58015" x="2157413" y="4970463"/>
          <p14:tracePt t="58039" x="2147888" y="4970463"/>
          <p14:tracePt t="58048" x="2138363" y="4970463"/>
          <p14:tracePt t="58055" x="2128838" y="4970463"/>
          <p14:tracePt t="58280" x="2119313" y="4970463"/>
          <p14:tracePt t="58303" x="2128838" y="4960938"/>
          <p14:tracePt t="58311" x="2147888" y="4951413"/>
          <p14:tracePt t="58319" x="2166938" y="4951413"/>
          <p14:tracePt t="58327" x="2176463" y="4932363"/>
          <p14:tracePt t="58336" x="2195513" y="4932363"/>
          <p14:tracePt t="58352" x="2224088" y="4921250"/>
          <p14:tracePt t="58423" x="2243138" y="4921250"/>
          <p14:tracePt t="58432" x="2254250" y="4911725"/>
          <p14:tracePt t="58440" x="2263775" y="4911725"/>
          <p14:tracePt t="58448" x="2282825" y="4902200"/>
          <p14:tracePt t="58455" x="2311400" y="4902200"/>
          <p14:tracePt t="58464" x="2349500" y="4892675"/>
          <p14:tracePt t="58471" x="2387600" y="4883150"/>
          <p14:tracePt t="58480" x="2455863" y="4854575"/>
          <p14:tracePt t="58487" x="2522538" y="4845050"/>
          <p14:tracePt t="58495" x="2571750" y="4845050"/>
          <p14:tracePt t="58503" x="2628900" y="4835525"/>
          <p14:tracePt t="58511" x="2667000" y="4835525"/>
          <p14:tracePt t="58519" x="2735263" y="4816475"/>
          <p14:tracePt t="58528" x="2773363" y="4816475"/>
          <p14:tracePt t="58535" x="2832100" y="4806950"/>
          <p14:tracePt t="58543" x="2870200" y="4806950"/>
          <p14:tracePt t="58552" x="2898775" y="4806950"/>
          <p14:tracePt t="58560" x="2927350" y="4806950"/>
          <p14:tracePt t="58567" x="2965450" y="4797425"/>
          <p14:tracePt t="58576" x="2995613" y="4797425"/>
          <p14:tracePt t="58583" x="3024188" y="4776788"/>
          <p14:tracePt t="58591" x="3071813" y="4776788"/>
          <p14:tracePt t="58599" x="3090863" y="4767263"/>
          <p14:tracePt t="58607" x="3109913" y="4767263"/>
          <p14:tracePt t="58624" x="3119438" y="4767263"/>
          <p14:tracePt t="58648" x="3130550" y="4767263"/>
          <p14:tracePt t="58655" x="3140075" y="4767263"/>
          <p14:tracePt t="58665" x="3149600" y="4767263"/>
          <p14:tracePt t="58680" x="3159125" y="4767263"/>
          <p14:tracePt t="58687" x="3168650" y="4767263"/>
          <p14:tracePt t="58695" x="3197225" y="4767263"/>
          <p14:tracePt t="58711" x="3206750" y="4767263"/>
          <p14:tracePt t="58720" x="3225800" y="4767263"/>
          <p14:tracePt t="58727" x="3235325" y="4776788"/>
          <p14:tracePt t="58736" x="3254375" y="4787900"/>
          <p14:tracePt t="58743" x="3275013" y="4787900"/>
          <p14:tracePt t="58765" x="3332163" y="4816475"/>
          <p14:tracePt t="58767" x="3341688" y="4816475"/>
          <p14:tracePt t="58775" x="3379788" y="4845050"/>
          <p14:tracePt t="58783" x="3419475" y="4854575"/>
          <p14:tracePt t="58799" x="3448050" y="4864100"/>
          <p14:tracePt t="58807" x="3457575" y="4873625"/>
          <p14:tracePt t="58816" x="3476625" y="4873625"/>
          <p14:tracePt t="58823" x="3495675" y="4883150"/>
          <p14:tracePt t="58831" x="3514725" y="4883150"/>
          <p14:tracePt t="58839" x="3543300" y="4892675"/>
          <p14:tracePt t="58848" x="3552825" y="4902200"/>
          <p14:tracePt t="58855" x="3582988" y="4902200"/>
          <p14:tracePt t="58865" x="3602038" y="4911725"/>
          <p14:tracePt t="58871" x="3611563" y="4911725"/>
          <p14:tracePt t="58880" x="3621088" y="4911725"/>
          <p14:tracePt t="58888" x="3621088" y="4921250"/>
          <p14:tracePt t="58992" x="3630613" y="4921250"/>
          <p14:tracePt t="59056" x="3640138" y="4921250"/>
          <p14:tracePt t="59071" x="3649663" y="4921250"/>
          <p14:tracePt t="59136" x="3659188" y="4921250"/>
          <p14:tracePt t="59160" x="3678238" y="4921250"/>
          <p14:tracePt t="59167" x="3687763" y="4921250"/>
          <p14:tracePt t="59175" x="3708400" y="4921250"/>
          <p14:tracePt t="59183" x="3717925" y="4921250"/>
          <p14:tracePt t="59192" x="3736975" y="4921250"/>
          <p14:tracePt t="59207" x="3746500" y="4921250"/>
          <p14:tracePt t="59215" x="3765550" y="4921250"/>
          <p14:tracePt t="59928" x="3765550" y="4911725"/>
          <p14:tracePt t="59936" x="3775075" y="4911725"/>
          <p14:tracePt t="59991" x="3794125" y="4911725"/>
          <p14:tracePt t="60015" x="3803650" y="4911725"/>
          <p14:tracePt t="60023" x="3822700" y="4911725"/>
          <p14:tracePt t="60032" x="3832225" y="4911725"/>
          <p14:tracePt t="60048" x="3862388" y="4902200"/>
          <p14:tracePt t="60055" x="3871913" y="4902200"/>
          <p14:tracePt t="60063" x="3890963" y="4902200"/>
          <p14:tracePt t="60071" x="3929063" y="4883150"/>
          <p14:tracePt t="60079" x="3938588" y="4883150"/>
          <p14:tracePt t="60087" x="3967163" y="4883150"/>
          <p14:tracePt t="60095" x="3997325" y="4883150"/>
          <p14:tracePt t="60103" x="4025900" y="4883150"/>
          <p14:tracePt t="60111" x="4064000" y="4873625"/>
          <p14:tracePt t="60120" x="4102100" y="4873625"/>
          <p14:tracePt t="60127" x="4130675" y="4864100"/>
          <p14:tracePt t="60135" x="4198938" y="4845050"/>
          <p14:tracePt t="60143" x="4237038" y="4845050"/>
          <p14:tracePt t="60151" x="4286250" y="4835525"/>
          <p14:tracePt t="60159" x="4324350" y="4835525"/>
          <p14:tracePt t="60167" x="4362450" y="4826000"/>
          <p14:tracePt t="60175" x="4400550" y="4826000"/>
          <p14:tracePt t="60183" x="4430713" y="4826000"/>
          <p14:tracePt t="60191" x="4459288" y="4826000"/>
          <p14:tracePt t="60200" x="4497388" y="4806950"/>
          <p14:tracePt t="60207" x="4525963" y="4806950"/>
          <p14:tracePt t="60216" x="4564063" y="4797425"/>
          <p14:tracePt t="60223" x="4603750" y="4797425"/>
          <p14:tracePt t="60233" x="4632325" y="4787900"/>
          <p14:tracePt t="60239" x="4689475" y="4776788"/>
          <p14:tracePt t="60248" x="4708525" y="4776788"/>
          <p14:tracePt t="60255" x="4729163" y="4776788"/>
          <p14:tracePt t="60263" x="4748213" y="4776788"/>
          <p14:tracePt t="60271" x="4767263" y="4776788"/>
          <p14:tracePt t="60279" x="4786313" y="4776788"/>
          <p14:tracePt t="60287" x="4805363" y="4776788"/>
          <p14:tracePt t="60295" x="4833938" y="4776788"/>
          <p14:tracePt t="60303" x="4864100" y="4776788"/>
          <p14:tracePt t="60311" x="4883150" y="4776788"/>
          <p14:tracePt t="60319" x="4902200" y="4776788"/>
          <p14:tracePt t="60327" x="4930775" y="4776788"/>
          <p14:tracePt t="60335" x="4949825" y="4776788"/>
          <p14:tracePt t="60343" x="4978400" y="4776788"/>
          <p14:tracePt t="60351" x="4997450" y="4776788"/>
          <p14:tracePt t="60359" x="5037138" y="4776788"/>
          <p14:tracePt t="60367" x="5065713" y="4776788"/>
          <p14:tracePt t="60375" x="5103813" y="4776788"/>
          <p14:tracePt t="60383" x="5132388" y="4776788"/>
          <p14:tracePt t="60391" x="5172075" y="4776788"/>
          <p14:tracePt t="60400" x="5181600" y="4776788"/>
          <p14:tracePt t="60408" x="5210175" y="4776788"/>
          <p14:tracePt t="60416" x="5229225" y="4776788"/>
          <p14:tracePt t="60423" x="5257800" y="4776788"/>
          <p14:tracePt t="60433" x="5286375" y="4776788"/>
          <p14:tracePt t="60448" x="5295900" y="4776788"/>
          <p14:tracePt t="60456" x="5316538" y="4776788"/>
          <p14:tracePt t="60464" x="5326063" y="4776788"/>
          <p14:tracePt t="60472" x="5354638" y="4776788"/>
          <p14:tracePt t="60480" x="5373688" y="4776788"/>
          <p14:tracePt t="60488" x="5392738" y="4776788"/>
          <p14:tracePt t="60500" x="5430838" y="4797425"/>
          <p14:tracePt t="60504" x="5489575" y="4806950"/>
          <p14:tracePt t="60512" x="5527675" y="4806950"/>
          <p14:tracePt t="60520" x="5556250" y="4816475"/>
          <p14:tracePt t="60528" x="5624513" y="4816475"/>
          <p14:tracePt t="60536" x="5643563" y="4816475"/>
          <p14:tracePt t="60543" x="5681663" y="4816475"/>
          <p14:tracePt t="60551" x="5719763" y="4816475"/>
          <p14:tracePt t="60559" x="5749925" y="4816475"/>
          <p14:tracePt t="60567" x="5778500" y="4816475"/>
          <p14:tracePt t="60575" x="5816600" y="4816475"/>
          <p14:tracePt t="60584" x="5835650" y="4816475"/>
          <p14:tracePt t="60591" x="5854700" y="4816475"/>
          <p14:tracePt t="60600" x="5884863" y="4816475"/>
          <p14:tracePt t="60607" x="5903913" y="4816475"/>
          <p14:tracePt t="60616" x="5932488" y="4816475"/>
          <p14:tracePt t="60623" x="5951538" y="4816475"/>
          <p14:tracePt t="60632" x="5961063" y="4816475"/>
          <p14:tracePt t="60639" x="5980113" y="4816475"/>
          <p14:tracePt t="60647" x="5999163" y="4816475"/>
          <p14:tracePt t="60655" x="6029325" y="4816475"/>
          <p14:tracePt t="60663" x="6057900" y="4816475"/>
          <p14:tracePt t="60671" x="6067425" y="4816475"/>
          <p14:tracePt t="60679" x="6096000" y="4816475"/>
          <p14:tracePt t="60688" x="6124575" y="4816475"/>
          <p14:tracePt t="60696" x="6162675" y="4816475"/>
          <p14:tracePt t="60704" x="6183313" y="4816475"/>
          <p14:tracePt t="60711" x="6221413" y="4816475"/>
          <p14:tracePt t="60719" x="6249988" y="4816475"/>
          <p14:tracePt t="60727" x="6278563" y="4816475"/>
          <p14:tracePt t="60735" x="6307138" y="4816475"/>
          <p14:tracePt t="60743" x="6327775" y="4816475"/>
          <p14:tracePt t="60751" x="6337300" y="4816475"/>
          <p14:tracePt t="60759" x="6356350" y="4816475"/>
          <p14:tracePt t="60767" x="6375400" y="4816475"/>
          <p14:tracePt t="60775" x="6384925" y="4816475"/>
          <p14:tracePt t="60783" x="6394450" y="4816475"/>
          <p14:tracePt t="60791" x="6413500" y="4816475"/>
          <p14:tracePt t="60800" x="6423025" y="4835525"/>
          <p14:tracePt t="60816" x="6451600" y="4835525"/>
          <p14:tracePt t="60823" x="6462713" y="4835525"/>
          <p14:tracePt t="60832" x="6481763" y="4835525"/>
          <p14:tracePt t="60904" x="6491288" y="4835525"/>
          <p14:tracePt t="60911" x="6500813" y="4835525"/>
          <p14:tracePt t="61616" x="6510338" y="4835525"/>
          <p14:tracePt t="61623" x="6529388" y="4835525"/>
          <p14:tracePt t="61635" x="6567488" y="4835525"/>
          <p14:tracePt t="61639" x="6626225" y="4835525"/>
          <p14:tracePt t="61647" x="6673850" y="4835525"/>
          <p14:tracePt t="61656" x="6751638" y="4835525"/>
          <p14:tracePt t="61663" x="6818313" y="4835525"/>
          <p14:tracePt t="61672" x="6896100" y="4835525"/>
          <p14:tracePt t="61679" x="6962775" y="4835525"/>
          <p14:tracePt t="61687" x="7010400" y="4835525"/>
          <p14:tracePt t="61695" x="7088188" y="4835525"/>
          <p14:tracePt t="61703" x="7154863" y="4845050"/>
          <p14:tracePt t="61711" x="7232650" y="4864100"/>
          <p14:tracePt t="61719" x="7289800" y="4873625"/>
          <p14:tracePt t="61727" x="7348538" y="4883150"/>
          <p14:tracePt t="61735" x="7396163" y="4892675"/>
          <p14:tracePt t="61743" x="7462838" y="4892675"/>
          <p14:tracePt t="61752" x="7502525" y="4902200"/>
          <p14:tracePt t="61759" x="7550150" y="4932363"/>
          <p14:tracePt t="61768" x="7607300" y="4941888"/>
          <p14:tracePt t="61775" x="7646988" y="4951413"/>
          <p14:tracePt t="61784" x="7685088" y="4970463"/>
          <p14:tracePt t="61791" x="7713663" y="4970463"/>
          <p14:tracePt t="61801" x="7732713" y="4979988"/>
          <p14:tracePt t="61807" x="7761288" y="4989513"/>
          <p14:tracePt t="61816" x="7781925" y="4989513"/>
          <p14:tracePt t="61823" x="7800975" y="4999038"/>
          <p14:tracePt t="61831" x="7820025" y="4999038"/>
          <p14:tracePt t="61839" x="7829550" y="5008563"/>
          <p14:tracePt t="61855" x="7858125" y="5008563"/>
          <p14:tracePt t="61863" x="7867650" y="5008563"/>
          <p14:tracePt t="61872" x="7877175" y="5008563"/>
          <p14:tracePt t="62184" x="7886700" y="5008563"/>
          <p14:tracePt t="62191" x="7896225" y="5008563"/>
          <p14:tracePt t="62200" x="7916863" y="5008563"/>
          <p14:tracePt t="62215" x="7945438" y="5008563"/>
          <p14:tracePt t="62223" x="7974013" y="5008563"/>
          <p14:tracePt t="62231" x="7983538" y="5008563"/>
          <p14:tracePt t="62240" x="8021638" y="5008563"/>
          <p14:tracePt t="62247" x="8061325" y="5008563"/>
          <p14:tracePt t="62255" x="8099425" y="5008563"/>
          <p14:tracePt t="62263" x="8156575" y="5008563"/>
          <p14:tracePt t="62271" x="8194675" y="4999038"/>
          <p14:tracePt t="62279" x="8243888" y="4989513"/>
          <p14:tracePt t="62287" x="8272463" y="4989513"/>
          <p14:tracePt t="62295" x="8301038" y="4989513"/>
          <p14:tracePt t="62304" x="8320088" y="4970463"/>
          <p14:tracePt t="62311" x="8329613" y="4970463"/>
          <p14:tracePt t="62319" x="8339138" y="4960938"/>
          <p14:tracePt t="62415" x="8359775" y="4960938"/>
          <p14:tracePt t="62431" x="8369300" y="4960938"/>
          <p14:tracePt t="62455" x="8378825" y="4960938"/>
          <p14:tracePt t="62463" x="8388350" y="4960938"/>
          <p14:tracePt t="62552" x="8397875" y="4960938"/>
          <p14:tracePt t="62568" x="8397875" y="4951413"/>
          <p14:tracePt t="62585" x="8416925" y="4951413"/>
          <p14:tracePt t="62600" x="8426450" y="4941888"/>
          <p14:tracePt t="62671" x="8435975" y="4932363"/>
          <p14:tracePt t="62687" x="8445500" y="4932363"/>
          <p14:tracePt t="62695" x="8445500" y="4921250"/>
          <p14:tracePt t="62711" x="8464550" y="4911725"/>
          <p14:tracePt t="62767" x="8474075" y="4902200"/>
          <p14:tracePt t="62791" x="8483600" y="4892675"/>
          <p14:tracePt t="62823" x="8494713" y="4883150"/>
          <p14:tracePt t="62951" x="8504238" y="4873625"/>
          <p14:tracePt t="62984" x="8513763" y="4864100"/>
          <p14:tracePt t="63824" x="8532813" y="4864100"/>
          <p14:tracePt t="63831" x="8542338" y="4864100"/>
          <p14:tracePt t="63839" x="8570913" y="4864100"/>
          <p14:tracePt t="63847" x="8599488" y="4864100"/>
          <p14:tracePt t="63855" x="8628063" y="4864100"/>
          <p14:tracePt t="63863" x="8667750" y="4864100"/>
          <p14:tracePt t="63871" x="8686800" y="4864100"/>
          <p14:tracePt t="63879" x="8724900" y="4864100"/>
          <p14:tracePt t="63888" x="8783638" y="4864100"/>
          <p14:tracePt t="63895" x="8821738" y="4845050"/>
          <p14:tracePt t="63904" x="8888413" y="4845050"/>
          <p14:tracePt t="63911" x="8956675" y="4845050"/>
          <p14:tracePt t="63919" x="9004300" y="4845050"/>
          <p14:tracePt t="63927" x="9082088" y="4845050"/>
          <p14:tracePt t="63936" x="9139238" y="4845050"/>
          <p14:tracePt t="63943" x="9177338" y="4845050"/>
          <p14:tracePt t="63953" x="9215438" y="4845050"/>
          <p14:tracePt t="63959" x="9245600" y="4845050"/>
          <p14:tracePt t="63968" x="9274175" y="4845050"/>
          <p14:tracePt t="63975" x="9283700" y="4845050"/>
          <p14:tracePt t="64079" x="9293225" y="4845050"/>
          <p14:tracePt t="64087" x="9302750" y="4845050"/>
          <p14:tracePt t="64104" x="9312275" y="4845050"/>
          <p14:tracePt t="64111" x="9321800" y="4845050"/>
          <p14:tracePt t="64119" x="9331325" y="4845050"/>
          <p14:tracePt t="64136" x="9350375" y="4845050"/>
          <p14:tracePt t="64152" x="9350375" y="4854575"/>
          <p14:tracePt t="64159" x="9359900" y="4854575"/>
          <p14:tracePt t="64175" x="9380538" y="4864100"/>
          <p14:tracePt t="64191" x="9399588" y="4873625"/>
          <p14:tracePt t="64199" x="9409113" y="4873625"/>
          <p14:tracePt t="64208" x="9428163" y="4873625"/>
          <p14:tracePt t="64215" x="9447213" y="4873625"/>
          <p14:tracePt t="64224" x="9466263" y="4883150"/>
          <p14:tracePt t="64232" x="9494838" y="4883150"/>
          <p14:tracePt t="64239" x="9504363" y="4883150"/>
          <p14:tracePt t="64247" x="9515475" y="4883150"/>
          <p14:tracePt t="64255" x="9534525" y="4883150"/>
          <p14:tracePt t="64263" x="9544050" y="4883150"/>
          <p14:tracePt t="64271" x="9553575" y="4883150"/>
          <p14:tracePt t="64279" x="9563100" y="4883150"/>
          <p14:tracePt t="64328" x="9572625" y="4883150"/>
          <p14:tracePt t="64336" x="9582150" y="4883150"/>
          <p14:tracePt t="64344" x="9591675" y="4883150"/>
          <p14:tracePt t="64359" x="9601200" y="4883150"/>
          <p14:tracePt t="64376" x="9610725" y="4883150"/>
          <p14:tracePt t="64399" x="9620250" y="4883150"/>
          <p14:tracePt t="64455" x="9629775" y="4883150"/>
          <p14:tracePt t="64463" x="9639300" y="4883150"/>
          <p14:tracePt t="64479" x="9648825" y="4883150"/>
          <p14:tracePt t="64488" x="9659938" y="4883150"/>
          <p14:tracePt t="64503" x="9678988" y="4883150"/>
          <p14:tracePt t="64520" x="9698038" y="4883150"/>
          <p14:tracePt t="64536" x="9707563" y="4883150"/>
          <p14:tracePt t="65432" x="9688513" y="4883150"/>
          <p14:tracePt t="65495" x="9678988" y="4883150"/>
          <p14:tracePt t="65520" x="9659938" y="4883150"/>
          <p14:tracePt t="65583" x="9648825" y="4883150"/>
          <p14:tracePt t="65599" x="9629775" y="4883150"/>
          <p14:tracePt t="65615" x="9620250" y="4883150"/>
          <p14:tracePt t="65623" x="9591675" y="4883150"/>
          <p14:tracePt t="65640" x="9572625" y="4883150"/>
          <p14:tracePt t="65647" x="9563100" y="4883150"/>
          <p14:tracePt t="65655" x="9553575" y="4883150"/>
          <p14:tracePt t="65663" x="9525000" y="4883150"/>
          <p14:tracePt t="65672" x="9504363" y="4883150"/>
          <p14:tracePt t="65679" x="9494838" y="4883150"/>
          <p14:tracePt t="65687" x="9456738" y="4883150"/>
          <p14:tracePt t="65695" x="9409113" y="4883150"/>
          <p14:tracePt t="65704" x="9340850" y="4883150"/>
          <p14:tracePt t="65712" x="9274175" y="4883150"/>
          <p14:tracePt t="65720" x="9186863" y="4883150"/>
          <p14:tracePt t="65727" x="9110663" y="4883150"/>
          <p14:tracePt t="65735" x="8994775" y="4883150"/>
          <p14:tracePt t="65743" x="8869363" y="4883150"/>
          <p14:tracePt t="65751" x="8753475" y="4883150"/>
          <p14:tracePt t="65759" x="8580438" y="4883150"/>
          <p14:tracePt t="65767" x="8369300" y="4883150"/>
          <p14:tracePt t="65775" x="8128000" y="4883150"/>
          <p14:tracePt t="65783" x="7916863" y="4883150"/>
          <p14:tracePt t="65791" x="7627938" y="4883150"/>
          <p14:tracePt t="65799" x="7396163" y="4883150"/>
          <p14:tracePt t="65807" x="7154863" y="4883150"/>
          <p14:tracePt t="65815" x="6905625" y="4932363"/>
          <p14:tracePt t="65823" x="6596063" y="4999038"/>
          <p14:tracePt t="65831" x="6384925" y="4999038"/>
          <p14:tracePt t="65839" x="6124575" y="4999038"/>
          <p14:tracePt t="65847" x="5864225" y="4999038"/>
          <p14:tracePt t="65855" x="5595938" y="4999038"/>
          <p14:tracePt t="65863" x="5364163" y="4999038"/>
          <p14:tracePt t="65872" x="5046663" y="4999038"/>
          <p14:tracePt t="65879" x="4757738" y="4999038"/>
          <p14:tracePt t="65888" x="4468813" y="4999038"/>
          <p14:tracePt t="65895" x="4256088" y="5008563"/>
          <p14:tracePt t="65904" x="4016375" y="5008563"/>
          <p14:tracePt t="65911" x="3862388" y="5008563"/>
          <p14:tracePt t="65920" x="3678238" y="5008563"/>
          <p14:tracePt t="65927" x="3486150" y="5008563"/>
          <p14:tracePt t="65935" x="3351213" y="5008563"/>
          <p14:tracePt t="65943" x="3225800" y="5008563"/>
          <p14:tracePt t="65951" x="3109913" y="5008563"/>
          <p14:tracePt t="65959" x="3014663" y="5027613"/>
          <p14:tracePt t="65967" x="2927350" y="5046663"/>
          <p14:tracePt t="65975" x="2832100" y="5065713"/>
          <p14:tracePt t="65983" x="2754313" y="5105400"/>
          <p14:tracePt t="65991" x="2667000" y="5124450"/>
          <p14:tracePt t="65999" x="2600325" y="5153025"/>
          <p14:tracePt t="66007" x="2543175" y="5172075"/>
          <p14:tracePt t="66015" x="2503488" y="5181600"/>
          <p14:tracePt t="66023" x="2455863" y="5200650"/>
          <p14:tracePt t="66031" x="2436813" y="5221288"/>
          <p14:tracePt t="66039" x="2398713" y="5240338"/>
          <p14:tracePt t="66047" x="2368550" y="5249863"/>
          <p14:tracePt t="66055" x="2320925" y="5259388"/>
          <p14:tracePt t="66063" x="2301875" y="5278438"/>
          <p14:tracePt t="66072" x="2292350" y="5278438"/>
          <p14:tracePt t="66079" x="2282825" y="5287963"/>
          <p14:tracePt t="66088" x="2273300" y="5287963"/>
          <p14:tracePt t="66096" x="2263775" y="5287963"/>
          <p14:tracePt t="66112" x="2243138" y="5307013"/>
          <p14:tracePt t="66143" x="2233613" y="5307013"/>
          <p14:tracePt t="66151" x="2224088" y="5307013"/>
          <p14:tracePt t="66335" x="2233613" y="5307013"/>
          <p14:tracePt t="66351" x="2243138" y="5307013"/>
          <p14:tracePt t="66360" x="2263775" y="5307013"/>
          <p14:tracePt t="66367" x="2282825" y="5307013"/>
          <p14:tracePt t="66376" x="2301875" y="5307013"/>
          <p14:tracePt t="66383" x="2330450" y="5307013"/>
          <p14:tracePt t="66392" x="2359025" y="5307013"/>
          <p14:tracePt t="66399" x="2398713" y="5307013"/>
          <p14:tracePt t="66408" x="2446338" y="5307013"/>
          <p14:tracePt t="66415" x="2484438" y="5307013"/>
          <p14:tracePt t="66424" x="2543175" y="5307013"/>
          <p14:tracePt t="66432" x="2581275" y="5307013"/>
          <p14:tracePt t="66440" x="2647950" y="5307013"/>
          <p14:tracePt t="66447" x="2716213" y="5297488"/>
          <p14:tracePt t="66455" x="2763838" y="5297488"/>
          <p14:tracePt t="66463" x="2832100" y="5297488"/>
          <p14:tracePt t="66472" x="2879725" y="5297488"/>
          <p14:tracePt t="66480" x="2927350" y="5297488"/>
          <p14:tracePt t="66488" x="2976563" y="5297488"/>
          <p14:tracePt t="66495" x="3005138" y="5297488"/>
          <p14:tracePt t="66505" x="3043238" y="5297488"/>
          <p14:tracePt t="66512" x="3081338" y="5297488"/>
          <p14:tracePt t="66520" x="3109913" y="5297488"/>
          <p14:tracePt t="66528" x="3130550" y="5297488"/>
          <p14:tracePt t="66536" x="3149600" y="5297488"/>
          <p14:tracePt t="66543" x="3178175" y="5297488"/>
          <p14:tracePt t="66551" x="3187700" y="5297488"/>
          <p14:tracePt t="66560" x="3197225" y="5297488"/>
          <p14:tracePt t="66592" x="3206750" y="5297488"/>
          <p14:tracePt t="66599" x="3216275" y="5297488"/>
          <p14:tracePt t="66615" x="3235325" y="5297488"/>
          <p14:tracePt t="66623" x="3244850" y="5297488"/>
          <p14:tracePt t="66656" x="3254375" y="5297488"/>
          <p14:tracePt t="66671" x="3263900" y="5297488"/>
          <p14:tracePt t="66679" x="3275013" y="5297488"/>
          <p14:tracePt t="66704" x="3284538" y="5297488"/>
          <p14:tracePt t="66711" x="3294063" y="5297488"/>
          <p14:tracePt t="66719" x="3313113" y="5287963"/>
          <p14:tracePt t="66735" x="3322638" y="5287963"/>
          <p14:tracePt t="66743" x="3332163" y="5287963"/>
          <p14:tracePt t="66823" x="3341688" y="5287963"/>
          <p14:tracePt t="66895" x="3351213" y="5287963"/>
          <p14:tracePt t="66904" x="3360738" y="5287963"/>
          <p14:tracePt t="66935" x="3370263" y="5287963"/>
          <p14:tracePt t="66991" x="3379788" y="5287963"/>
          <p14:tracePt t="67008" x="3389313" y="5287963"/>
          <p14:tracePt t="67031" x="3398838" y="5287963"/>
          <p14:tracePt t="67056" x="3408363" y="5287963"/>
          <p14:tracePt t="67135" x="3419475" y="5287963"/>
          <p14:tracePt t="67159" x="3429000" y="5278438"/>
          <p14:tracePt t="67167" x="3438525" y="5278438"/>
          <p14:tracePt t="67176" x="3448050" y="5278438"/>
          <p14:tracePt t="67191" x="3457575" y="5278438"/>
          <p14:tracePt t="67199" x="3467100" y="5268913"/>
          <p14:tracePt t="67207" x="3476625" y="5268913"/>
          <p14:tracePt t="67223" x="3486150" y="5268913"/>
          <p14:tracePt t="67231" x="3495675" y="5268913"/>
          <p14:tracePt t="67248" x="3505200" y="5268913"/>
          <p14:tracePt t="67255" x="3514725" y="5268913"/>
          <p14:tracePt t="67263" x="3533775" y="5268913"/>
          <p14:tracePt t="67272" x="3543300" y="5259388"/>
          <p14:tracePt t="67288" x="3563938" y="5259388"/>
          <p14:tracePt t="67303" x="3582988" y="5249863"/>
          <p14:tracePt t="67312" x="3602038" y="5240338"/>
          <p14:tracePt t="67335" x="3611563" y="5240338"/>
          <p14:tracePt t="67359" x="3630613" y="5230813"/>
          <p14:tracePt t="67383" x="3630613" y="5221288"/>
          <p14:tracePt t="67407" x="3640138" y="5221288"/>
          <p14:tracePt t="67423" x="3649663" y="5221288"/>
          <p14:tracePt t="67439" x="3659188" y="5221288"/>
          <p14:tracePt t="67463" x="3678238" y="5210175"/>
          <p14:tracePt t="67472" x="3687763" y="5210175"/>
          <p14:tracePt t="67479" x="3727450" y="5200650"/>
          <p14:tracePt t="67488" x="3736975" y="5200650"/>
          <p14:tracePt t="67495" x="3756025" y="5200650"/>
          <p14:tracePt t="67504" x="3765550" y="5200650"/>
          <p14:tracePt t="67512" x="3784600" y="5200650"/>
          <p14:tracePt t="67527" x="3794125" y="5200650"/>
          <p14:tracePt t="67872" x="3803650" y="5200650"/>
          <p14:tracePt t="67879" x="3813175" y="5200650"/>
          <p14:tracePt t="67888" x="3822700" y="5200650"/>
          <p14:tracePt t="67896" x="3852863" y="5200650"/>
          <p14:tracePt t="67903" x="3881438" y="5200650"/>
          <p14:tracePt t="67911" x="3919538" y="5200650"/>
          <p14:tracePt t="67920" x="3976688" y="5191125"/>
          <p14:tracePt t="67927" x="4054475" y="5172075"/>
          <p14:tracePt t="67936" x="4111625" y="5172075"/>
          <p14:tracePt t="67944" x="4160838" y="5172075"/>
          <p14:tracePt t="67951" x="4217988" y="5162550"/>
          <p14:tracePt t="67959" x="4275138" y="5162550"/>
          <p14:tracePt t="67968" x="4324350" y="5162550"/>
          <p14:tracePt t="67976" x="4352925" y="5162550"/>
          <p14:tracePt t="67983" x="4400550" y="5162550"/>
          <p14:tracePt t="67991" x="4419600" y="5162550"/>
          <p14:tracePt t="67999" x="4459288" y="5162550"/>
          <p14:tracePt t="68007" x="4497388" y="5162550"/>
          <p14:tracePt t="68016" x="4525963" y="5162550"/>
          <p14:tracePt t="68024" x="4554538" y="5162550"/>
          <p14:tracePt t="68031" x="4584700" y="5162550"/>
          <p14:tracePt t="68047" x="4603750" y="5162550"/>
          <p14:tracePt t="68056" x="4622800" y="5162550"/>
          <p14:tracePt t="68064" x="4632325" y="5162550"/>
          <p14:tracePt t="68079" x="4651375" y="5172075"/>
          <p14:tracePt t="68095" x="4660900" y="5172075"/>
          <p14:tracePt t="68103" x="4670425" y="5172075"/>
          <p14:tracePt t="68111" x="4689475" y="5181600"/>
          <p14:tracePt t="68119" x="4689475" y="5191125"/>
          <p14:tracePt t="68127" x="4699000" y="5191125"/>
          <p14:tracePt t="68143" x="4699000" y="5200650"/>
          <p14:tracePt t="68528" x="4708525" y="5200650"/>
          <p14:tracePt t="68544" x="4719638" y="5200650"/>
          <p14:tracePt t="68551" x="4748213" y="5200650"/>
          <p14:tracePt t="68560" x="4767263" y="5200650"/>
          <p14:tracePt t="68567" x="4795838" y="5200650"/>
          <p14:tracePt t="68575" x="4824413" y="5191125"/>
          <p14:tracePt t="68583" x="4852988" y="5191125"/>
          <p14:tracePt t="68592" x="4892675" y="5181600"/>
          <p14:tracePt t="68599" x="4921250" y="5181600"/>
          <p14:tracePt t="68608" x="4940300" y="5181600"/>
          <p14:tracePt t="68615" x="4978400" y="5181600"/>
          <p14:tracePt t="68624" x="5008563" y="5181600"/>
          <p14:tracePt t="68631" x="5046663" y="5181600"/>
          <p14:tracePt t="68640" x="5084763" y="5181600"/>
          <p14:tracePt t="68647" x="5113338" y="5181600"/>
          <p14:tracePt t="68656" x="5141913" y="5181600"/>
          <p14:tracePt t="68663" x="5162550" y="5181600"/>
          <p14:tracePt t="68671" x="5181600" y="5181600"/>
          <p14:tracePt t="68679" x="5200650" y="5181600"/>
          <p14:tracePt t="68687" x="5219700" y="5181600"/>
          <p14:tracePt t="68695" x="5229225" y="5181600"/>
          <p14:tracePt t="68703" x="5238750" y="5181600"/>
          <p14:tracePt t="68711" x="5248275" y="5181600"/>
          <p14:tracePt t="68728" x="5257800" y="5181600"/>
          <p14:tracePt t="69888" x="5257800" y="5191125"/>
          <p14:tracePt t="69976" x="5295900" y="5191125"/>
          <p14:tracePt t="69984" x="5335588" y="5191125"/>
          <p14:tracePt t="69992" x="5373688" y="5181600"/>
          <p14:tracePt t="70000" x="5421313" y="5172075"/>
          <p14:tracePt t="70008" x="5451475" y="5172075"/>
          <p14:tracePt t="70015" x="5499100" y="5162550"/>
          <p14:tracePt t="70025" x="5565775" y="5143500"/>
          <p14:tracePt t="70032" x="5634038" y="5133975"/>
          <p14:tracePt t="70039" x="5710238" y="5133975"/>
          <p14:tracePt t="70048" x="5807075" y="5124450"/>
          <p14:tracePt t="70055" x="5894388" y="5124450"/>
          <p14:tracePt t="70063" x="5980113" y="5124450"/>
          <p14:tracePt t="70071" x="6057900" y="5124450"/>
          <p14:tracePt t="70079" x="6134100" y="5124450"/>
          <p14:tracePt t="70087" x="6202363" y="5124450"/>
          <p14:tracePt t="70095" x="6240463" y="5124450"/>
          <p14:tracePt t="70103" x="6307138" y="5124450"/>
          <p14:tracePt t="70112" x="6337300" y="5124450"/>
          <p14:tracePt t="70119" x="6375400" y="5124450"/>
          <p14:tracePt t="70127" x="6403975" y="5124450"/>
          <p14:tracePt t="70135" x="6423025" y="5124450"/>
          <p14:tracePt t="70143" x="6442075" y="5133975"/>
          <p14:tracePt t="70151" x="6462713" y="5133975"/>
          <p14:tracePt t="70159" x="6481763" y="5133975"/>
          <p14:tracePt t="70167" x="6491288" y="5133975"/>
          <p14:tracePt t="70176" x="6500813" y="5133975"/>
          <p14:tracePt t="70224" x="6510338" y="5133975"/>
          <p14:tracePt t="70239" x="6519863" y="5143500"/>
          <p14:tracePt t="71936" x="6510338" y="5162550"/>
          <p14:tracePt t="71968" x="6491288" y="5162550"/>
          <p14:tracePt t="72136" x="6510338" y="5172075"/>
          <p14:tracePt t="72144" x="6548438" y="5181600"/>
          <p14:tracePt t="72151" x="6567488" y="5200650"/>
          <p14:tracePt t="72160" x="6596063" y="5200650"/>
          <p14:tracePt t="72167" x="6626225" y="5210175"/>
          <p14:tracePt t="72177" x="6645275" y="5221288"/>
          <p14:tracePt t="72183" x="6673850" y="5230813"/>
          <p14:tracePt t="72192" x="6702425" y="5230813"/>
          <p14:tracePt t="72199" x="6711950" y="5240338"/>
          <p14:tracePt t="72207" x="6751638" y="5249863"/>
          <p14:tracePt t="72216" x="6761163" y="5249863"/>
          <p14:tracePt t="72223" x="6780213" y="5249863"/>
          <p14:tracePt t="72231" x="6799263" y="5249863"/>
          <p14:tracePt t="72440" x="6808788" y="5249863"/>
          <p14:tracePt t="72455" x="6827838" y="5249863"/>
          <p14:tracePt t="72471" x="6846888" y="5249863"/>
          <p14:tracePt t="72479" x="6856413" y="5249863"/>
          <p14:tracePt t="72495" x="6875463" y="5249863"/>
          <p14:tracePt t="72503" x="6884988" y="5249863"/>
          <p14:tracePt t="72512" x="6896100" y="5249863"/>
          <p14:tracePt t="72520" x="6915150" y="5249863"/>
          <p14:tracePt t="72527" x="6934200" y="5249863"/>
          <p14:tracePt t="72535" x="6953250" y="5249863"/>
          <p14:tracePt t="72544" x="6962775" y="5249863"/>
          <p14:tracePt t="72551" x="6981825" y="5249863"/>
          <p14:tracePt t="72560" x="6991350" y="5249863"/>
          <p14:tracePt t="72567" x="7019925" y="5249863"/>
          <p14:tracePt t="72576" x="7029450" y="5249863"/>
          <p14:tracePt t="72583" x="7059613" y="5249863"/>
          <p14:tracePt t="72591" x="7069138" y="5240338"/>
          <p14:tracePt t="72607" x="7088188" y="5240338"/>
          <p14:tracePt t="72623" x="7097713" y="5240338"/>
          <p14:tracePt t="72704" x="7097713" y="52308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42866003-1AB0-4B71-8F03-FCE5F3CFEB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0" b="11539"/>
          <a:stretch/>
        </p:blipFill>
        <p:spPr>
          <a:xfrm>
            <a:off x="10485446" y="5821372"/>
            <a:ext cx="1080628" cy="80182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D64789-CFEE-47D2-969B-633C8400CECF}"/>
              </a:ext>
            </a:extLst>
          </p:cNvPr>
          <p:cNvCxnSpPr/>
          <p:nvPr/>
        </p:nvCxnSpPr>
        <p:spPr>
          <a:xfrm>
            <a:off x="838200" y="6316394"/>
            <a:ext cx="9782908" cy="0"/>
          </a:xfrm>
          <a:prstGeom prst="line">
            <a:avLst/>
          </a:prstGeom>
          <a:ln w="104775" cmpd="dbl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17B2F3CC-BCF9-434E-A9A2-873582990E55}"/>
              </a:ext>
            </a:extLst>
          </p:cNvPr>
          <p:cNvSpPr txBox="1">
            <a:spLocks/>
          </p:cNvSpPr>
          <p:nvPr/>
        </p:nvSpPr>
        <p:spPr>
          <a:xfrm>
            <a:off x="838200" y="3312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Black" panose="020B0A04020102020204" pitchFamily="34" charset="0"/>
                <a:ea typeface="+mj-ea"/>
                <a:cs typeface="Angsana New" panose="02020603050405020304" pitchFamily="18" charset="-34"/>
              </a:rPr>
              <a:t>COMPENSATION and TRAINING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Arial Black" panose="020B0A04020102020204" pitchFamily="34" charset="0"/>
              <a:ea typeface="+mj-ea"/>
              <a:cs typeface="Angsana New" panose="02020603050405020304" pitchFamily="18" charset="-34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674CDD8-E220-4D57-9615-F16652147F52}"/>
              </a:ext>
            </a:extLst>
          </p:cNvPr>
          <p:cNvSpPr txBox="1">
            <a:spLocks/>
          </p:cNvSpPr>
          <p:nvPr/>
        </p:nvSpPr>
        <p:spPr>
          <a:xfrm>
            <a:off x="543291" y="1518274"/>
            <a:ext cx="10515600" cy="4950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PH" sz="3000" b="1" dirty="0">
                <a:solidFill>
                  <a:prstClr val="black"/>
                </a:solidFill>
                <a:latin typeface="Calibri" panose="020F0502020204030204"/>
              </a:rPr>
              <a:t>150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Days Training Period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61BF1BC-FEB8-4D2B-BF1E-4FA7F7A77A01}"/>
              </a:ext>
            </a:extLst>
          </p:cNvPr>
          <p:cNvSpPr txBox="1">
            <a:spLocks/>
          </p:cNvSpPr>
          <p:nvPr/>
        </p:nvSpPr>
        <p:spPr>
          <a:xfrm>
            <a:off x="1050474" y="5857815"/>
            <a:ext cx="10515600" cy="801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E91BF351-A45A-42B8-BFBC-39004A63DE3F}"/>
              </a:ext>
            </a:extLst>
          </p:cNvPr>
          <p:cNvSpPr txBox="1">
            <a:spLocks/>
          </p:cNvSpPr>
          <p:nvPr/>
        </p:nvSpPr>
        <p:spPr>
          <a:xfrm>
            <a:off x="1163118" y="2031975"/>
            <a:ext cx="10515600" cy="8018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PH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 </a:t>
            </a:r>
            <a:r>
              <a:rPr kumimoji="0" lang="en-PH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Enrolled in Internal Training School after </a:t>
            </a:r>
            <a:r>
              <a:rPr lang="en-PH" dirty="0">
                <a:solidFill>
                  <a:prstClr val="black"/>
                </a:solidFill>
                <a:latin typeface="Calibri" panose="020F0502020204030204"/>
              </a:rPr>
              <a:t>150</a:t>
            </a:r>
            <a:r>
              <a:rPr kumimoji="0" lang="en-PH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days and will be evaluated and recommended to be a Full Time Coordinator at L1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466B1C0E-E266-474F-BC4E-D84FFD83AEEE}"/>
              </a:ext>
            </a:extLst>
          </p:cNvPr>
          <p:cNvSpPr txBox="1">
            <a:spLocks/>
          </p:cNvSpPr>
          <p:nvPr/>
        </p:nvSpPr>
        <p:spPr>
          <a:xfrm>
            <a:off x="937830" y="1917133"/>
            <a:ext cx="10515600" cy="5168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marR="0" lvl="1" indent="-5143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AutoNum type="arabicPeriod"/>
              <a:tabLst/>
              <a:defRPr/>
            </a:pP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1DFE412-E04B-4150-B209-5F8ABC681041}"/>
              </a:ext>
            </a:extLst>
          </p:cNvPr>
          <p:cNvSpPr txBox="1">
            <a:spLocks/>
          </p:cNvSpPr>
          <p:nvPr/>
        </p:nvSpPr>
        <p:spPr>
          <a:xfrm>
            <a:off x="543291" y="2742256"/>
            <a:ext cx="10515600" cy="6867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Training Period</a:t>
            </a:r>
          </a:p>
        </p:txBody>
      </p: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DD49F804-1475-4265-8933-6562B89A8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5061172"/>
              </p:ext>
            </p:extLst>
          </p:nvPr>
        </p:nvGraphicFramePr>
        <p:xfrm>
          <a:off x="2699406" y="3199408"/>
          <a:ext cx="7477865" cy="23906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3417">
                  <a:extLst>
                    <a:ext uri="{9D8B030D-6E8A-4147-A177-3AD203B41FA5}">
                      <a16:colId xmlns:a16="http://schemas.microsoft.com/office/drawing/2014/main" val="2162181396"/>
                    </a:ext>
                  </a:extLst>
                </a:gridCol>
                <a:gridCol w="1206245">
                  <a:extLst>
                    <a:ext uri="{9D8B030D-6E8A-4147-A177-3AD203B41FA5}">
                      <a16:colId xmlns:a16="http://schemas.microsoft.com/office/drawing/2014/main" val="3060486817"/>
                    </a:ext>
                  </a:extLst>
                </a:gridCol>
                <a:gridCol w="5008203">
                  <a:extLst>
                    <a:ext uri="{9D8B030D-6E8A-4147-A177-3AD203B41FA5}">
                      <a16:colId xmlns:a16="http://schemas.microsoft.com/office/drawing/2014/main" val="3940625897"/>
                    </a:ext>
                  </a:extLst>
                </a:gridCol>
              </a:tblGrid>
              <a:tr h="394720">
                <a:tc>
                  <a:txBody>
                    <a:bodyPr/>
                    <a:lstStyle/>
                    <a:p>
                      <a:r>
                        <a:rPr lang="en-PH" dirty="0"/>
                        <a:t>Level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PH" dirty="0"/>
                        <a:t>Pay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PH" dirty="0"/>
                        <a:t>Period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667616"/>
                  </a:ext>
                </a:extLst>
              </a:tr>
              <a:tr h="394720">
                <a:tc>
                  <a:txBody>
                    <a:bodyPr/>
                    <a:lstStyle/>
                    <a:p>
                      <a:r>
                        <a:rPr lang="en-PH" dirty="0"/>
                        <a:t>T30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$175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30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238172"/>
                  </a:ext>
                </a:extLst>
              </a:tr>
              <a:tr h="394720">
                <a:tc>
                  <a:txBody>
                    <a:bodyPr/>
                    <a:lstStyle/>
                    <a:p>
                      <a:r>
                        <a:rPr lang="en-PH" dirty="0"/>
                        <a:t>T60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$225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60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0115090"/>
                  </a:ext>
                </a:extLst>
              </a:tr>
              <a:tr h="4170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T90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$275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90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311144"/>
                  </a:ext>
                </a:extLst>
              </a:tr>
              <a:tr h="394720">
                <a:tc>
                  <a:txBody>
                    <a:bodyPr/>
                    <a:lstStyle/>
                    <a:p>
                      <a:r>
                        <a:rPr lang="en-PH" dirty="0"/>
                        <a:t>T120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$325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120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092426"/>
                  </a:ext>
                </a:extLst>
              </a:tr>
              <a:tr h="3947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T150/L1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$375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Evaluation after 150 days referred to Core Team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88758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7D4DAD7-EE4E-2820-46C9-DA259C63FAD1}"/>
              </a:ext>
            </a:extLst>
          </p:cNvPr>
          <p:cNvSpPr txBox="1"/>
          <p:nvPr/>
        </p:nvSpPr>
        <p:spPr>
          <a:xfrm>
            <a:off x="2710063" y="5686086"/>
            <a:ext cx="74565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PH" sz="2800" b="1" dirty="0"/>
              <a:t>A $25 pay increase every six months</a:t>
            </a:r>
            <a:endParaRPr lang="en-US" sz="28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D0E2489-098A-D4F1-F1F5-AA9A699142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63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617"/>
    </mc:Choice>
    <mc:Fallback>
      <p:transition spd="slow" advTm="1096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0" x="7088188" y="5230813"/>
          <p14:tracePt t="458" x="7050088" y="5210175"/>
          <p14:tracePt t="466" x="7000875" y="5191125"/>
          <p14:tracePt t="474" x="6981825" y="5181600"/>
          <p14:tracePt t="482" x="6972300" y="5172075"/>
          <p14:tracePt t="490" x="6972300" y="5143500"/>
          <p14:tracePt t="498" x="6972300" y="5076825"/>
          <p14:tracePt t="506" x="6972300" y="4941888"/>
          <p14:tracePt t="514" x="7040563" y="4738688"/>
          <p14:tracePt t="522" x="7116763" y="4468813"/>
          <p14:tracePt t="531" x="7194550" y="4189413"/>
          <p14:tracePt t="538" x="7327900" y="3862388"/>
          <p14:tracePt t="546" x="7443788" y="3544888"/>
          <p14:tracePt t="554" x="7588250" y="3217863"/>
          <p14:tracePt t="562" x="7704138" y="2851150"/>
          <p14:tracePt t="570" x="7829550" y="2533650"/>
          <p14:tracePt t="578" x="7983538" y="2205038"/>
          <p14:tracePt t="586" x="8099425" y="1858963"/>
          <p14:tracePt t="594" x="8243888" y="1463675"/>
          <p14:tracePt t="602" x="8320088" y="1193800"/>
          <p14:tracePt t="610" x="8397875" y="935038"/>
          <p14:tracePt t="618" x="8426450" y="712788"/>
          <p14:tracePt t="626" x="8483600" y="530225"/>
          <p14:tracePt t="634" x="8513763" y="376238"/>
          <p14:tracePt t="642" x="8551863" y="260350"/>
          <p14:tracePt t="650" x="8580438" y="134938"/>
          <p14:tracePt t="658" x="8609013" y="47625"/>
          <p14:tracePt t="1456" x="6626225" y="201613"/>
          <p14:tracePt t="1456" x="6472238" y="346075"/>
          <p14:tracePt t="1456" x="6413500" y="433388"/>
          <p14:tracePt t="1456" x="6403975" y="520700"/>
          <p14:tracePt t="1456" x="6384925" y="606425"/>
          <p14:tracePt t="1456" x="6394450" y="684213"/>
          <p14:tracePt t="1456" x="6442075" y="779463"/>
          <p14:tracePt t="1456" x="6510338" y="895350"/>
          <p14:tracePt t="1456" x="6557963" y="1001713"/>
          <p14:tracePt t="1456" x="6586538" y="1127125"/>
          <p14:tracePt t="1456" x="6586538" y="1262063"/>
          <p14:tracePt t="1456" x="6567488" y="1482725"/>
          <p14:tracePt t="1456" x="6297613" y="1801813"/>
          <p14:tracePt t="1456" x="5729288" y="2147888"/>
          <p14:tracePt t="1456" x="4738688" y="2590800"/>
          <p14:tracePt t="1456" x="3360738" y="3005138"/>
          <p14:tracePt t="1456" x="1425575" y="3332163"/>
          <p14:tracePt t="1456" x="1531938" y="6154738"/>
          <p14:tracePt t="1456" x="2773363" y="5375275"/>
          <p14:tracePt t="1456" x="4237038" y="4556125"/>
          <p14:tracePt t="1456" x="5816600" y="3544888"/>
          <p14:tracePt t="1456" x="7502525" y="2474913"/>
          <p14:tracePt t="1456" x="9129713" y="1416050"/>
          <p14:tracePt t="1456" x="10690225" y="423863"/>
          <p14:tracePt t="1968" x="8455025" y="153988"/>
          <p14:tracePt t="1976" x="8464550" y="222250"/>
          <p14:tracePt t="1984" x="8483600" y="260350"/>
          <p14:tracePt t="1991" x="8494713" y="307975"/>
          <p14:tracePt t="2000" x="8532813" y="376238"/>
          <p14:tracePt t="2007" x="8542338" y="442913"/>
          <p14:tracePt t="2016" x="8589963" y="511175"/>
          <p14:tracePt t="2024" x="8609013" y="587375"/>
          <p14:tracePt t="2031" x="8658225" y="665163"/>
          <p14:tracePt t="2040" x="8686800" y="703263"/>
          <p14:tracePt t="2048" x="8734425" y="769938"/>
          <p14:tracePt t="2055" x="8772525" y="809625"/>
          <p14:tracePt t="2065" x="8802688" y="857250"/>
          <p14:tracePt t="2072" x="8840788" y="914400"/>
          <p14:tracePt t="2080" x="8878888" y="963613"/>
          <p14:tracePt t="2088" x="8907463" y="992188"/>
          <p14:tracePt t="2096" x="8928100" y="1030288"/>
          <p14:tracePt t="2104" x="8928100" y="1049338"/>
          <p14:tracePt t="2112" x="8947150" y="1058863"/>
          <p14:tracePt t="2120" x="8947150" y="1089025"/>
          <p14:tracePt t="2128" x="8956675" y="1127125"/>
          <p14:tracePt t="2136" x="8956675" y="1165225"/>
          <p14:tracePt t="2144" x="8956675" y="1193800"/>
          <p14:tracePt t="2152" x="8956675" y="1203325"/>
          <p14:tracePt t="2160" x="8956675" y="1223963"/>
          <p14:tracePt t="2176" x="8956675" y="1233488"/>
          <p14:tracePt t="2272" x="8956675" y="1262063"/>
          <p14:tracePt t="2280" x="8956675" y="1290638"/>
          <p14:tracePt t="2287" x="8956675" y="1300163"/>
          <p14:tracePt t="2295" x="8956675" y="1319213"/>
          <p14:tracePt t="2304" x="8956675" y="1328738"/>
          <p14:tracePt t="2360" x="8966200" y="1328738"/>
          <p14:tracePt t="2367" x="8985250" y="1328738"/>
          <p14:tracePt t="13824" x="8966200" y="1328738"/>
          <p14:tracePt t="13831" x="8947150" y="1328738"/>
          <p14:tracePt t="13839" x="8916988" y="1319213"/>
          <p14:tracePt t="13848" x="8869363" y="1300163"/>
          <p14:tracePt t="13856" x="8783638" y="1300163"/>
          <p14:tracePt t="13864" x="8677275" y="1300163"/>
          <p14:tracePt t="13871" x="8580438" y="1300163"/>
          <p14:tracePt t="13880" x="8445500" y="1300163"/>
          <p14:tracePt t="13887" x="8329613" y="1300163"/>
          <p14:tracePt t="13896" x="8205788" y="1300163"/>
          <p14:tracePt t="13904" x="8089900" y="1300163"/>
          <p14:tracePt t="13912" x="7993063" y="1300163"/>
          <p14:tracePt t="13920" x="7886700" y="1300163"/>
          <p14:tracePt t="13928" x="7781925" y="1300163"/>
          <p14:tracePt t="13936" x="7685088" y="1300163"/>
          <p14:tracePt t="13943" x="7578725" y="1300163"/>
          <p14:tracePt t="13951" x="7462838" y="1300163"/>
          <p14:tracePt t="13959" x="7367588" y="1300163"/>
          <p14:tracePt t="13967" x="7270750" y="1300163"/>
          <p14:tracePt t="13976" x="7223125" y="1300163"/>
          <p14:tracePt t="13984" x="7173913" y="1309688"/>
          <p14:tracePt t="13993" x="7135813" y="1319213"/>
          <p14:tracePt t="14000" x="7069138" y="1347788"/>
          <p14:tracePt t="14009" x="7029450" y="1358900"/>
          <p14:tracePt t="14016" x="6991350" y="1377950"/>
          <p14:tracePt t="14024" x="6943725" y="1397000"/>
          <p14:tracePt t="14032" x="6915150" y="1406525"/>
          <p14:tracePt t="14039" x="6884988" y="1425575"/>
          <p14:tracePt t="14048" x="6856413" y="1425575"/>
          <p14:tracePt t="14055" x="6827838" y="1435100"/>
          <p14:tracePt t="14064" x="6818313" y="1444625"/>
          <p14:tracePt t="14072" x="6780213" y="1463675"/>
          <p14:tracePt t="14080" x="6780213" y="1473200"/>
          <p14:tracePt t="14087" x="6740525" y="1492250"/>
          <p14:tracePt t="14096" x="6721475" y="1503363"/>
          <p14:tracePt t="14104" x="6702425" y="1531938"/>
          <p14:tracePt t="14112" x="6692900" y="1541463"/>
          <p14:tracePt t="14120" x="6673850" y="1550988"/>
          <p14:tracePt t="14127" x="6645275" y="1570038"/>
          <p14:tracePt t="14135" x="6635750" y="1589088"/>
          <p14:tracePt t="14143" x="6596063" y="1617663"/>
          <p14:tracePt t="14152" x="6548438" y="1657350"/>
          <p14:tracePt t="14160" x="6529388" y="1676400"/>
          <p14:tracePt t="14168" x="6510338" y="1704975"/>
          <p14:tracePt t="14176" x="6472238" y="1743075"/>
          <p14:tracePt t="14193" x="6432550" y="1792288"/>
          <p14:tracePt t="14200" x="6394450" y="1830388"/>
          <p14:tracePt t="14209" x="6346825" y="1868488"/>
          <p14:tracePt t="14215" x="6327775" y="1878013"/>
          <p14:tracePt t="14224" x="6288088" y="1906588"/>
          <p14:tracePt t="14232" x="6278563" y="1916113"/>
          <p14:tracePt t="14239" x="6259513" y="1925638"/>
          <p14:tracePt t="14248" x="6259513" y="1936750"/>
          <p14:tracePt t="14344" x="6259513" y="1946275"/>
          <p14:tracePt t="20848" x="6240463" y="1946275"/>
          <p14:tracePt t="20856" x="6211888" y="1946275"/>
          <p14:tracePt t="20865" x="6162675" y="1936750"/>
          <p14:tracePt t="20872" x="6153150" y="1925638"/>
          <p14:tracePt t="20880" x="6134100" y="1925638"/>
          <p14:tracePt t="20888" x="6124575" y="1925638"/>
          <p14:tracePt t="20904" x="6105525" y="1916113"/>
          <p14:tracePt t="20928" x="6086475" y="1916113"/>
          <p14:tracePt t="20936" x="6067425" y="1897063"/>
          <p14:tracePt t="20944" x="6038850" y="1887538"/>
          <p14:tracePt t="20952" x="5980113" y="1878013"/>
          <p14:tracePt t="20960" x="5922963" y="1849438"/>
          <p14:tracePt t="20968" x="5845175" y="1811338"/>
          <p14:tracePt t="20976" x="5768975" y="1801813"/>
          <p14:tracePt t="20983" x="5653088" y="1771650"/>
          <p14:tracePt t="20992" x="5499100" y="1743075"/>
          <p14:tracePt t="21000" x="5383213" y="1724025"/>
          <p14:tracePt t="21008" x="5191125" y="1657350"/>
          <p14:tracePt t="21016" x="5018088" y="1627188"/>
          <p14:tracePt t="21024" x="4843463" y="1608138"/>
          <p14:tracePt t="21032" x="4708525" y="1598613"/>
          <p14:tracePt t="21040" x="4545013" y="1560513"/>
          <p14:tracePt t="21049" x="4400550" y="1560513"/>
          <p14:tracePt t="21056" x="4265613" y="1560513"/>
          <p14:tracePt t="21065" x="4083050" y="1560513"/>
          <p14:tracePt t="21072" x="3948113" y="1560513"/>
          <p14:tracePt t="21080" x="3822700" y="1560513"/>
          <p14:tracePt t="21088" x="3687763" y="1560513"/>
          <p14:tracePt t="21095" x="3573463" y="1560513"/>
          <p14:tracePt t="21103" x="3505200" y="1570038"/>
          <p14:tracePt t="21112" x="3419475" y="1589088"/>
          <p14:tracePt t="21120" x="3322638" y="1617663"/>
          <p14:tracePt t="21128" x="3254375" y="1636713"/>
          <p14:tracePt t="21136" x="3187700" y="1657350"/>
          <p14:tracePt t="21144" x="3149600" y="1666875"/>
          <p14:tracePt t="21152" x="3090863" y="1676400"/>
          <p14:tracePt t="21160" x="3043238" y="1685925"/>
          <p14:tracePt t="21168" x="2986088" y="1685925"/>
          <p14:tracePt t="21176" x="2946400" y="1685925"/>
          <p14:tracePt t="21184" x="2917825" y="1685925"/>
          <p14:tracePt t="21200" x="2879725" y="1685925"/>
          <p14:tracePt t="21208" x="2860675" y="1685925"/>
          <p14:tracePt t="21216" x="2841625" y="1685925"/>
          <p14:tracePt t="21224" x="2811463" y="1685925"/>
          <p14:tracePt t="21232" x="2782888" y="1685925"/>
          <p14:tracePt t="21239" x="2735263" y="1676400"/>
          <p14:tracePt t="21249" x="2706688" y="1676400"/>
          <p14:tracePt t="21256" x="2667000" y="1676400"/>
          <p14:tracePt t="21264" x="2619375" y="1676400"/>
          <p14:tracePt t="21272" x="2581275" y="1676400"/>
          <p14:tracePt t="21280" x="2543175" y="1676400"/>
          <p14:tracePt t="21288" x="2484438" y="1676400"/>
          <p14:tracePt t="21296" x="2455863" y="1676400"/>
          <p14:tracePt t="21304" x="2427288" y="1676400"/>
          <p14:tracePt t="21312" x="2398713" y="1685925"/>
          <p14:tracePt t="21320" x="2368550" y="1685925"/>
          <p14:tracePt t="21327" x="2330450" y="1685925"/>
          <p14:tracePt t="21336" x="2301875" y="1704975"/>
          <p14:tracePt t="21344" x="2263775" y="1714500"/>
          <p14:tracePt t="21352" x="2224088" y="1714500"/>
          <p14:tracePt t="21359" x="2166938" y="1724025"/>
          <p14:tracePt t="21368" x="2089150" y="1733550"/>
          <p14:tracePt t="21376" x="2022475" y="1733550"/>
          <p14:tracePt t="21383" x="1906588" y="1733550"/>
          <p14:tracePt t="21392" x="1820863" y="1733550"/>
          <p14:tracePt t="21400" x="1704975" y="1733550"/>
          <p14:tracePt t="21408" x="1589088" y="1752600"/>
          <p14:tracePt t="21416" x="1473200" y="1771650"/>
          <p14:tracePt t="21424" x="1387475" y="1781175"/>
          <p14:tracePt t="21432" x="1309688" y="1811338"/>
          <p14:tracePt t="21440" x="1231900" y="1830388"/>
          <p14:tracePt t="21449" x="1174750" y="1858963"/>
          <p14:tracePt t="21456" x="1136650" y="1868488"/>
          <p14:tracePt t="21464" x="1108075" y="1878013"/>
          <p14:tracePt t="21472" x="1098550" y="1878013"/>
          <p14:tracePt t="21480" x="1087438" y="1887538"/>
          <p14:tracePt t="21488" x="1077913" y="1887538"/>
          <p14:tracePt t="21744" x="1077913" y="1897063"/>
          <p14:tracePt t="21760" x="1077913" y="1906588"/>
          <p14:tracePt t="21784" x="1077913" y="1916113"/>
          <p14:tracePt t="21792" x="1087438" y="1916113"/>
          <p14:tracePt t="21800" x="1098550" y="1925638"/>
          <p14:tracePt t="21808" x="1117600" y="1936750"/>
          <p14:tracePt t="21818" x="1146175" y="1955800"/>
          <p14:tracePt t="21824" x="1165225" y="1965325"/>
          <p14:tracePt t="21833" x="1212850" y="1993900"/>
          <p14:tracePt t="21840" x="1252538" y="2022475"/>
          <p14:tracePt t="21849" x="1281113" y="2051050"/>
          <p14:tracePt t="21856" x="1319213" y="2081213"/>
          <p14:tracePt t="21864" x="1338263" y="2090738"/>
          <p14:tracePt t="21872" x="1366838" y="2109788"/>
          <p14:tracePt t="21879" x="1387475" y="2119313"/>
          <p14:tracePt t="21888" x="1406525" y="2128838"/>
          <p14:tracePt t="21904" x="1435100" y="2138363"/>
          <p14:tracePt t="21911" x="1454150" y="2138363"/>
          <p14:tracePt t="21920" x="1473200" y="2138363"/>
          <p14:tracePt t="21927" x="1501775" y="2138363"/>
          <p14:tracePt t="21936" x="1531938" y="2138363"/>
          <p14:tracePt t="21944" x="1550988" y="2138363"/>
          <p14:tracePt t="21952" x="1579563" y="2138363"/>
          <p14:tracePt t="21960" x="1589088" y="2138363"/>
          <p14:tracePt t="21968" x="1608138" y="2138363"/>
          <p14:tracePt t="21976" x="1617663" y="2138363"/>
          <p14:tracePt t="21984" x="1636713" y="2138363"/>
          <p14:tracePt t="21992" x="1655763" y="2138363"/>
          <p14:tracePt t="22000" x="1685925" y="2138363"/>
          <p14:tracePt t="22008" x="1704975" y="2138363"/>
          <p14:tracePt t="22016" x="1733550" y="2138363"/>
          <p14:tracePt t="22024" x="1752600" y="2119313"/>
          <p14:tracePt t="22033" x="1771650" y="2119313"/>
          <p14:tracePt t="22040" x="1781175" y="2119313"/>
          <p14:tracePt t="22048" x="1809750" y="2109788"/>
          <p14:tracePt t="22056" x="1820863" y="2109788"/>
          <p14:tracePt t="22064" x="1839913" y="2100263"/>
          <p14:tracePt t="22072" x="1849438" y="2100263"/>
          <p14:tracePt t="22112" x="1868488" y="2090738"/>
          <p14:tracePt t="22128" x="1878013" y="2090738"/>
          <p14:tracePt t="22144" x="1897063" y="2090738"/>
          <p14:tracePt t="22151" x="1906588" y="2090738"/>
          <p14:tracePt t="22168" x="1925638" y="2081213"/>
          <p14:tracePt t="22176" x="1935163" y="2081213"/>
          <p14:tracePt t="22192" x="1944688" y="2081213"/>
          <p14:tracePt t="22200" x="1954213" y="2070100"/>
          <p14:tracePt t="22208" x="1965325" y="2060575"/>
          <p14:tracePt t="22223" x="1993900" y="2060575"/>
          <p14:tracePt t="22240" x="2012950" y="2060575"/>
          <p14:tracePt t="22248" x="2022475" y="2060575"/>
          <p14:tracePt t="22256" x="2032000" y="2051050"/>
          <p14:tracePt t="22264" x="2051050" y="2051050"/>
          <p14:tracePt t="22272" x="2060575" y="2051050"/>
          <p14:tracePt t="22280" x="2079625" y="2051050"/>
          <p14:tracePt t="22288" x="2098675" y="2051050"/>
          <p14:tracePt t="22296" x="2128838" y="2051050"/>
          <p14:tracePt t="22304" x="2147888" y="2051050"/>
          <p14:tracePt t="22312" x="2157413" y="2051050"/>
          <p14:tracePt t="22320" x="2185988" y="2051050"/>
          <p14:tracePt t="22334" x="2195513" y="2051050"/>
          <p14:tracePt t="22336" x="2214563" y="2051050"/>
          <p14:tracePt t="22344" x="2243138" y="2051050"/>
          <p14:tracePt t="22352" x="2273300" y="2051050"/>
          <p14:tracePt t="22360" x="2301875" y="2051050"/>
          <p14:tracePt t="22367" x="2339975" y="2051050"/>
          <p14:tracePt t="22376" x="2378075" y="2051050"/>
          <p14:tracePt t="22383" x="2408238" y="2051050"/>
          <p14:tracePt t="22392" x="2446338" y="2051050"/>
          <p14:tracePt t="22400" x="2474913" y="2051050"/>
          <p14:tracePt t="22407" x="2493963" y="2051050"/>
          <p14:tracePt t="22417" x="2522538" y="2051050"/>
          <p14:tracePt t="22424" x="2552700" y="2051050"/>
          <p14:tracePt t="22433" x="2581275" y="2051050"/>
          <p14:tracePt t="22440" x="2600325" y="2051050"/>
          <p14:tracePt t="22448" x="2638425" y="2051050"/>
          <p14:tracePt t="22456" x="2667000" y="2051050"/>
          <p14:tracePt t="22464" x="2706688" y="2051050"/>
          <p14:tracePt t="22472" x="2735263" y="2051050"/>
          <p14:tracePt t="22480" x="2782888" y="2051050"/>
          <p14:tracePt t="22487" x="2820988" y="2051050"/>
          <p14:tracePt t="22496" x="2851150" y="2051050"/>
          <p14:tracePt t="22504" x="2879725" y="2051050"/>
          <p14:tracePt t="22512" x="2889250" y="2051050"/>
          <p14:tracePt t="22520" x="2898775" y="2051050"/>
          <p14:tracePt t="22528" x="2917825" y="2051050"/>
          <p14:tracePt t="22552" x="2927350" y="2051050"/>
          <p14:tracePt t="22560" x="2936875" y="2051050"/>
          <p14:tracePt t="23104" x="2946400" y="2051050"/>
          <p14:tracePt t="23120" x="2955925" y="2051050"/>
          <p14:tracePt t="23128" x="2976563" y="2051050"/>
          <p14:tracePt t="23136" x="2986088" y="2051050"/>
          <p14:tracePt t="23144" x="3005138" y="2051050"/>
          <p14:tracePt t="23152" x="3033713" y="2051050"/>
          <p14:tracePt t="23160" x="3081338" y="2051050"/>
          <p14:tracePt t="23168" x="3119438" y="2051050"/>
          <p14:tracePt t="23176" x="3178175" y="2051050"/>
          <p14:tracePt t="23186" x="3225800" y="2041525"/>
          <p14:tracePt t="23192" x="3294063" y="2022475"/>
          <p14:tracePt t="23200" x="3341688" y="2022475"/>
          <p14:tracePt t="23208" x="3389313" y="2022475"/>
          <p14:tracePt t="23217" x="3438525" y="2022475"/>
          <p14:tracePt t="23224" x="3486150" y="2022475"/>
          <p14:tracePt t="23232" x="3533775" y="2022475"/>
          <p14:tracePt t="23240" x="3602038" y="2022475"/>
          <p14:tracePt t="23248" x="3640138" y="2022475"/>
          <p14:tracePt t="23256" x="3678238" y="2022475"/>
          <p14:tracePt t="23264" x="3697288" y="2022475"/>
          <p14:tracePt t="23272" x="3736975" y="2022475"/>
          <p14:tracePt t="23280" x="3765550" y="2022475"/>
          <p14:tracePt t="23288" x="3803650" y="2022475"/>
          <p14:tracePt t="23296" x="3832225" y="2022475"/>
          <p14:tracePt t="23304" x="3862388" y="2032000"/>
          <p14:tracePt t="23312" x="3881438" y="2032000"/>
          <p14:tracePt t="23320" x="3929063" y="2041525"/>
          <p14:tracePt t="23328" x="3948113" y="2051050"/>
          <p14:tracePt t="23336" x="3976688" y="2051050"/>
          <p14:tracePt t="23344" x="3997325" y="2060575"/>
          <p14:tracePt t="23352" x="4025900" y="2070100"/>
          <p14:tracePt t="23360" x="4054475" y="2081213"/>
          <p14:tracePt t="23368" x="4073525" y="2081213"/>
          <p14:tracePt t="23376" x="4102100" y="2081213"/>
          <p14:tracePt t="23384" x="4121150" y="2081213"/>
          <p14:tracePt t="23392" x="4130675" y="2090738"/>
          <p14:tracePt t="23401" x="4141788" y="2090738"/>
          <p14:tracePt t="23408" x="4160838" y="2090738"/>
          <p14:tracePt t="23416" x="4170363" y="2100263"/>
          <p14:tracePt t="23424" x="4198938" y="2100263"/>
          <p14:tracePt t="23432" x="4246563" y="2109788"/>
          <p14:tracePt t="23439" x="4265613" y="2109788"/>
          <p14:tracePt t="23448" x="4305300" y="2109788"/>
          <p14:tracePt t="23456" x="4343400" y="2119313"/>
          <p14:tracePt t="23463" x="4362450" y="2119313"/>
          <p14:tracePt t="23472" x="4391025" y="2128838"/>
          <p14:tracePt t="23479" x="4410075" y="2128838"/>
          <p14:tracePt t="23488" x="4440238" y="2138363"/>
          <p14:tracePt t="23496" x="4449763" y="2138363"/>
          <p14:tracePt t="23504" x="4478338" y="2138363"/>
          <p14:tracePt t="23512" x="4497388" y="2138363"/>
          <p14:tracePt t="23520" x="4525963" y="2138363"/>
          <p14:tracePt t="23528" x="4535488" y="2138363"/>
          <p14:tracePt t="23536" x="4554538" y="2138363"/>
          <p14:tracePt t="23544" x="4575175" y="2157413"/>
          <p14:tracePt t="23552" x="4584700" y="2157413"/>
          <p14:tracePt t="23560" x="4603750" y="2157413"/>
          <p14:tracePt t="23568" x="4622800" y="2157413"/>
          <p14:tracePt t="23576" x="4632325" y="2166938"/>
          <p14:tracePt t="23584" x="4651375" y="2166938"/>
          <p14:tracePt t="23592" x="4660900" y="2166938"/>
          <p14:tracePt t="23608" x="4689475" y="2166938"/>
          <p14:tracePt t="23616" x="4699000" y="2166938"/>
          <p14:tracePt t="23624" x="4719638" y="2166938"/>
          <p14:tracePt t="23631" x="4729163" y="2166938"/>
          <p14:tracePt t="23640" x="4738688" y="2166938"/>
          <p14:tracePt t="23647" x="4748213" y="2176463"/>
          <p14:tracePt t="23655" x="4757738" y="2176463"/>
          <p14:tracePt t="23664" x="4767263" y="2176463"/>
          <p14:tracePt t="23680" x="4786313" y="2185988"/>
          <p14:tracePt t="25216" x="4767263" y="2185988"/>
          <p14:tracePt t="25224" x="4757738" y="2185988"/>
          <p14:tracePt t="25236" x="4748213" y="2185988"/>
          <p14:tracePt t="25240" x="4738688" y="2185988"/>
          <p14:tracePt t="25256" x="4719638" y="2185988"/>
          <p14:tracePt t="25272" x="4699000" y="2185988"/>
          <p14:tracePt t="25288" x="4689475" y="2185988"/>
          <p14:tracePt t="25296" x="4679950" y="2185988"/>
          <p14:tracePt t="25312" x="4670425" y="2185988"/>
          <p14:tracePt t="25360" x="4660900" y="2185988"/>
          <p14:tracePt t="25368" x="4651375" y="2185988"/>
          <p14:tracePt t="25376" x="4632325" y="2185988"/>
          <p14:tracePt t="25392" x="4613275" y="2185988"/>
          <p14:tracePt t="25400" x="4603750" y="2185988"/>
          <p14:tracePt t="25408" x="4575175" y="2185988"/>
          <p14:tracePt t="25416" x="4554538" y="2185988"/>
          <p14:tracePt t="25424" x="4535488" y="2185988"/>
          <p14:tracePt t="25432" x="4525963" y="2185988"/>
          <p14:tracePt t="25440" x="4506913" y="2195513"/>
          <p14:tracePt t="25448" x="4497388" y="2195513"/>
          <p14:tracePt t="25456" x="4468813" y="2195513"/>
          <p14:tracePt t="25464" x="4459288" y="2205038"/>
          <p14:tracePt t="25472" x="4440238" y="2205038"/>
          <p14:tracePt t="25480" x="4430713" y="2205038"/>
          <p14:tracePt t="25488" x="4400550" y="2205038"/>
          <p14:tracePt t="25496" x="4391025" y="2205038"/>
          <p14:tracePt t="25504" x="4371975" y="2205038"/>
          <p14:tracePt t="25512" x="4362450" y="2205038"/>
          <p14:tracePt t="25520" x="4333875" y="2205038"/>
          <p14:tracePt t="25528" x="4314825" y="2205038"/>
          <p14:tracePt t="25536" x="4295775" y="2205038"/>
          <p14:tracePt t="25544" x="4265613" y="2205038"/>
          <p14:tracePt t="25553" x="4237038" y="2205038"/>
          <p14:tracePt t="25560" x="4208463" y="2205038"/>
          <p14:tracePt t="25569" x="4170363" y="2205038"/>
          <p14:tracePt t="25576" x="4111625" y="2205038"/>
          <p14:tracePt t="25584" x="4064000" y="2205038"/>
          <p14:tracePt t="25592" x="3986213" y="2205038"/>
          <p14:tracePt t="25600" x="3910013" y="2216150"/>
          <p14:tracePt t="25608" x="3822700" y="2235200"/>
          <p14:tracePt t="25616" x="3736975" y="2244725"/>
          <p14:tracePt t="25624" x="3659188" y="2254250"/>
          <p14:tracePt t="25632" x="3563938" y="2263775"/>
          <p14:tracePt t="25640" x="3476625" y="2282825"/>
          <p14:tracePt t="25647" x="3370263" y="2292350"/>
          <p14:tracePt t="25656" x="3303588" y="2301875"/>
          <p14:tracePt t="25664" x="3197225" y="2311400"/>
          <p14:tracePt t="25672" x="3130550" y="2330450"/>
          <p14:tracePt t="25680" x="3052763" y="2349500"/>
          <p14:tracePt t="25688" x="2986088" y="2360613"/>
          <p14:tracePt t="25696" x="2927350" y="2389188"/>
          <p14:tracePt t="25704" x="2870200" y="2408238"/>
          <p14:tracePt t="25712" x="2820988" y="2417763"/>
          <p14:tracePt t="25719" x="2773363" y="2436813"/>
          <p14:tracePt t="25727" x="2744788" y="2446338"/>
          <p14:tracePt t="25736" x="2687638" y="2474913"/>
          <p14:tracePt t="25744" x="2667000" y="2474913"/>
          <p14:tracePt t="25753" x="2638425" y="2484438"/>
          <p14:tracePt t="25760" x="2619375" y="2505075"/>
          <p14:tracePt t="25768" x="2600325" y="2514600"/>
          <p14:tracePt t="25776" x="2590800" y="2524125"/>
          <p14:tracePt t="25784" x="2581275" y="2524125"/>
          <p14:tracePt t="25792" x="2571750" y="2524125"/>
          <p14:tracePt t="25840" x="2571750" y="2533650"/>
          <p14:tracePt t="26176" x="2571750" y="2543175"/>
          <p14:tracePt t="26192" x="2571750" y="2552700"/>
          <p14:tracePt t="26208" x="2581275" y="2552700"/>
          <p14:tracePt t="26216" x="2590800" y="2552700"/>
          <p14:tracePt t="26224" x="2609850" y="2552700"/>
          <p14:tracePt t="26232" x="2628900" y="2571750"/>
          <p14:tracePt t="26240" x="2647950" y="2571750"/>
          <p14:tracePt t="26248" x="2667000" y="2571750"/>
          <p14:tracePt t="26256" x="2687638" y="2571750"/>
          <p14:tracePt t="26264" x="2697163" y="2571750"/>
          <p14:tracePt t="26272" x="2716213" y="2571750"/>
          <p14:tracePt t="26280" x="2735263" y="2581275"/>
          <p14:tracePt t="26288" x="2754313" y="2590800"/>
          <p14:tracePt t="26296" x="2763838" y="2590800"/>
          <p14:tracePt t="26303" x="2801938" y="2600325"/>
          <p14:tracePt t="26312" x="2820988" y="2609850"/>
          <p14:tracePt t="26320" x="2832100" y="2609850"/>
          <p14:tracePt t="26328" x="2860675" y="2609850"/>
          <p14:tracePt t="26337" x="2870200" y="2619375"/>
          <p14:tracePt t="26344" x="2898775" y="2619375"/>
          <p14:tracePt t="26352" x="2908300" y="2619375"/>
          <p14:tracePt t="26360" x="2936875" y="2619375"/>
          <p14:tracePt t="26376" x="2976563" y="2619375"/>
          <p14:tracePt t="26384" x="3005138" y="2619375"/>
          <p14:tracePt t="26392" x="3033713" y="2619375"/>
          <p14:tracePt t="26399" x="3043238" y="2619375"/>
          <p14:tracePt t="26408" x="3071813" y="2619375"/>
          <p14:tracePt t="26416" x="3090863" y="2619375"/>
          <p14:tracePt t="26424" x="3109913" y="2619375"/>
          <p14:tracePt t="26440" x="3119438" y="2619375"/>
          <p14:tracePt t="26456" x="3130550" y="2619375"/>
          <p14:tracePt t="26472" x="3140075" y="2619375"/>
          <p14:tracePt t="26480" x="3149600" y="2619375"/>
          <p14:tracePt t="26488" x="3159125" y="2619375"/>
          <p14:tracePt t="26504" x="3168650" y="2619375"/>
          <p14:tracePt t="26512" x="3178175" y="2619375"/>
          <p14:tracePt t="26520" x="3187700" y="2619375"/>
          <p14:tracePt t="26528" x="3197225" y="2619375"/>
          <p14:tracePt t="26537" x="3225800" y="2619375"/>
          <p14:tracePt t="26552" x="3263900" y="2609850"/>
          <p14:tracePt t="26560" x="3275013" y="2609850"/>
          <p14:tracePt t="26568" x="3284538" y="2609850"/>
          <p14:tracePt t="26576" x="3313113" y="2600325"/>
          <p14:tracePt t="26584" x="3332163" y="2590800"/>
          <p14:tracePt t="26592" x="3341688" y="2590800"/>
          <p14:tracePt t="26600" x="3351213" y="2590800"/>
          <p14:tracePt t="26608" x="3379788" y="2581275"/>
          <p14:tracePt t="26616" x="3379788" y="2571750"/>
          <p14:tracePt t="26624" x="3389313" y="2571750"/>
          <p14:tracePt t="26639" x="3408363" y="2571750"/>
          <p14:tracePt t="26648" x="3419475" y="2562225"/>
          <p14:tracePt t="26664" x="3438525" y="2552700"/>
          <p14:tracePt t="26680" x="3457575" y="2543175"/>
          <p14:tracePt t="26688" x="3467100" y="2543175"/>
          <p14:tracePt t="26696" x="3476625" y="2543175"/>
          <p14:tracePt t="26704" x="3495675" y="2533650"/>
          <p14:tracePt t="26711" x="3505200" y="2533650"/>
          <p14:tracePt t="26720" x="3514725" y="2533650"/>
          <p14:tracePt t="26728" x="3533775" y="2514600"/>
          <p14:tracePt t="26737" x="3543300" y="2514600"/>
          <p14:tracePt t="26752" x="3563938" y="2514600"/>
          <p14:tracePt t="26760" x="3592513" y="2505075"/>
          <p14:tracePt t="26768" x="3602038" y="2505075"/>
          <p14:tracePt t="26776" x="3611563" y="2493963"/>
          <p14:tracePt t="26784" x="3630613" y="2484438"/>
          <p14:tracePt t="26792" x="3640138" y="2474913"/>
          <p14:tracePt t="26800" x="3659188" y="2474913"/>
          <p14:tracePt t="26808" x="3668713" y="2474913"/>
          <p14:tracePt t="26816" x="3678238" y="2474913"/>
          <p14:tracePt t="26824" x="3708400" y="2465388"/>
          <p14:tracePt t="26848" x="3717925" y="2455863"/>
          <p14:tracePt t="26864" x="3727450" y="2455863"/>
          <p14:tracePt t="26880" x="3736975" y="2455863"/>
          <p14:tracePt t="26887" x="3756025" y="2455863"/>
          <p14:tracePt t="26896" x="3775075" y="2446338"/>
          <p14:tracePt t="26904" x="3794125" y="2446338"/>
          <p14:tracePt t="26912" x="3803650" y="2446338"/>
          <p14:tracePt t="26960" x="3813175" y="2446338"/>
          <p14:tracePt t="26968" x="3822700" y="2446338"/>
          <p14:tracePt t="26976" x="3832225" y="2446338"/>
          <p14:tracePt t="26984" x="3841750" y="2446338"/>
          <p14:tracePt t="26992" x="3871913" y="2446338"/>
          <p14:tracePt t="27000" x="3881438" y="2446338"/>
          <p14:tracePt t="27048" x="3890963" y="2446338"/>
          <p14:tracePt t="27072" x="3900488" y="2446338"/>
          <p14:tracePt t="27080" x="3910013" y="2446338"/>
          <p14:tracePt t="27112" x="3919538" y="2446338"/>
          <p14:tracePt t="27128" x="3957638" y="2446338"/>
          <p14:tracePt t="27136" x="3997325" y="2455863"/>
          <p14:tracePt t="27144" x="4083050" y="2455863"/>
          <p14:tracePt t="27152" x="4160838" y="2455863"/>
          <p14:tracePt t="27160" x="4246563" y="2455863"/>
          <p14:tracePt t="27168" x="4333875" y="2455863"/>
          <p14:tracePt t="27187" x="4440238" y="2455863"/>
          <p14:tracePt t="27192" x="4506913" y="2455863"/>
          <p14:tracePt t="27200" x="4545013" y="2455863"/>
          <p14:tracePt t="27208" x="4594225" y="2455863"/>
          <p14:tracePt t="27215" x="4651375" y="2455863"/>
          <p14:tracePt t="27224" x="4729163" y="2455863"/>
          <p14:tracePt t="27232" x="4786313" y="2455863"/>
          <p14:tracePt t="27240" x="4833938" y="2455863"/>
          <p14:tracePt t="27248" x="4892675" y="2465388"/>
          <p14:tracePt t="27256" x="4921250" y="2465388"/>
          <p14:tracePt t="27264" x="4987925" y="2484438"/>
          <p14:tracePt t="27272" x="5037138" y="2484438"/>
          <p14:tracePt t="27280" x="5094288" y="2493963"/>
          <p14:tracePt t="27288" x="5141913" y="2505075"/>
          <p14:tracePt t="27296" x="5219700" y="2505075"/>
          <p14:tracePt t="27304" x="5286375" y="2505075"/>
          <p14:tracePt t="27312" x="5383213" y="2505075"/>
          <p14:tracePt t="27321" x="5461000" y="2505075"/>
          <p14:tracePt t="27327" x="5537200" y="2505075"/>
          <p14:tracePt t="27336" x="5614988" y="2505075"/>
          <p14:tracePt t="27344" x="5672138" y="2505075"/>
          <p14:tracePt t="27352" x="5768975" y="2514600"/>
          <p14:tracePt t="27360" x="5816600" y="2524125"/>
          <p14:tracePt t="27367" x="5864225" y="2533650"/>
          <p14:tracePt t="27375" x="5903913" y="2533650"/>
          <p14:tracePt t="27383" x="5922963" y="2533650"/>
          <p14:tracePt t="27392" x="5932488" y="2533650"/>
          <p14:tracePt t="27400" x="5951538" y="2533650"/>
          <p14:tracePt t="27408" x="5961063" y="2533650"/>
          <p14:tracePt t="27480" x="5980113" y="2533650"/>
          <p14:tracePt t="27496" x="5989638" y="2533650"/>
          <p14:tracePt t="27504" x="5999163" y="2543175"/>
          <p14:tracePt t="27512" x="6018213" y="2543175"/>
          <p14:tracePt t="27520" x="6029325" y="2543175"/>
          <p14:tracePt t="27528" x="6048375" y="2543175"/>
          <p14:tracePt t="27536" x="6076950" y="2543175"/>
          <p14:tracePt t="27544" x="6105525" y="2543175"/>
          <p14:tracePt t="27552" x="6124575" y="2543175"/>
          <p14:tracePt t="27560" x="6162675" y="2543175"/>
          <p14:tracePt t="27567" x="6192838" y="2543175"/>
          <p14:tracePt t="27575" x="6221413" y="2543175"/>
          <p14:tracePt t="27584" x="6249988" y="2543175"/>
          <p14:tracePt t="27592" x="6259513" y="2543175"/>
          <p14:tracePt t="27608" x="6269038" y="2543175"/>
          <p14:tracePt t="27920" x="6288088" y="2543175"/>
          <p14:tracePt t="27927" x="6297613" y="2543175"/>
          <p14:tracePt t="27952" x="6307138" y="2543175"/>
          <p14:tracePt t="27960" x="6318250" y="2543175"/>
          <p14:tracePt t="27976" x="6327775" y="2543175"/>
          <p14:tracePt t="27984" x="6346825" y="2543175"/>
          <p14:tracePt t="28000" x="6356350" y="2543175"/>
          <p14:tracePt t="28496" x="6375400" y="2543175"/>
          <p14:tracePt t="28505" x="6384925" y="2543175"/>
          <p14:tracePt t="28512" x="6403975" y="2543175"/>
          <p14:tracePt t="28520" x="6413500" y="2543175"/>
          <p14:tracePt t="28527" x="6432550" y="2543175"/>
          <p14:tracePt t="28536" x="6451600" y="2543175"/>
          <p14:tracePt t="28544" x="6491288" y="2543175"/>
          <p14:tracePt t="28552" x="6557963" y="2543175"/>
          <p14:tracePt t="28560" x="6635750" y="2533650"/>
          <p14:tracePt t="28568" x="6711950" y="2533650"/>
          <p14:tracePt t="28576" x="6780213" y="2533650"/>
          <p14:tracePt t="28584" x="6856413" y="2533650"/>
          <p14:tracePt t="28592" x="6924675" y="2533650"/>
          <p14:tracePt t="28600" x="7000875" y="2533650"/>
          <p14:tracePt t="28607" x="7050088" y="2533650"/>
          <p14:tracePt t="28615" x="7097713" y="2533650"/>
          <p14:tracePt t="28624" x="7145338" y="2533650"/>
          <p14:tracePt t="28632" x="7223125" y="2533650"/>
          <p14:tracePt t="28639" x="7270750" y="2533650"/>
          <p14:tracePt t="28648" x="7348538" y="2533650"/>
          <p14:tracePt t="28656" x="7415213" y="2533650"/>
          <p14:tracePt t="28664" x="7493000" y="2533650"/>
          <p14:tracePt t="28672" x="7540625" y="2533650"/>
          <p14:tracePt t="28680" x="7578725" y="2533650"/>
          <p14:tracePt t="28689" x="7616825" y="2533650"/>
          <p14:tracePt t="28696" x="7627938" y="2533650"/>
          <p14:tracePt t="28704" x="7637463" y="2533650"/>
          <p14:tracePt t="28736" x="7646988" y="2533650"/>
          <p14:tracePt t="28752" x="7666038" y="2533650"/>
          <p14:tracePt t="28760" x="7704138" y="2524125"/>
          <p14:tracePt t="28776" x="7723188" y="2514600"/>
          <p14:tracePt t="28792" x="7732713" y="2514600"/>
          <p14:tracePt t="28840" x="7742238" y="2514600"/>
          <p14:tracePt t="28864" x="7751763" y="2514600"/>
          <p14:tracePt t="28928" x="7761288" y="2505075"/>
          <p14:tracePt t="28936" x="7772400" y="2505075"/>
          <p14:tracePt t="28960" x="7781925" y="2505075"/>
          <p14:tracePt t="28968" x="7781925" y="2493963"/>
          <p14:tracePt t="28984" x="7791450" y="2493963"/>
          <p14:tracePt t="29000" x="7800975" y="2493963"/>
          <p14:tracePt t="29008" x="7810500" y="2493963"/>
          <p14:tracePt t="29024" x="7829550" y="2493963"/>
          <p14:tracePt t="29032" x="7848600" y="2484438"/>
          <p14:tracePt t="29048" x="7867650" y="2484438"/>
          <p14:tracePt t="29064" x="7877175" y="2484438"/>
          <p14:tracePt t="29080" x="7886700" y="2484438"/>
          <p14:tracePt t="29089" x="7896225" y="2484438"/>
          <p14:tracePt t="29096" x="7905750" y="2474913"/>
          <p14:tracePt t="29104" x="7926388" y="2465388"/>
          <p14:tracePt t="29112" x="7935913" y="2465388"/>
          <p14:tracePt t="29120" x="7964488" y="2465388"/>
          <p14:tracePt t="29128" x="7974013" y="2465388"/>
          <p14:tracePt t="29136" x="7993063" y="2465388"/>
          <p14:tracePt t="29144" x="8012113" y="2465388"/>
          <p14:tracePt t="29152" x="8031163" y="2465388"/>
          <p14:tracePt t="29168" x="8061325" y="2465388"/>
          <p14:tracePt t="29175" x="8070850" y="2465388"/>
          <p14:tracePt t="29190" x="8099425" y="2465388"/>
          <p14:tracePt t="29192" x="8128000" y="2465388"/>
          <p14:tracePt t="29200" x="8156575" y="2465388"/>
          <p14:tracePt t="29208" x="8175625" y="2465388"/>
          <p14:tracePt t="29216" x="8205788" y="2465388"/>
          <p14:tracePt t="29223" x="8234363" y="2465388"/>
          <p14:tracePt t="29232" x="8243888" y="2465388"/>
          <p14:tracePt t="29240" x="8262938" y="2465388"/>
          <p14:tracePt t="29248" x="8272463" y="2465388"/>
          <p14:tracePt t="29256" x="8291513" y="2465388"/>
          <p14:tracePt t="29264" x="8301038" y="2465388"/>
          <p14:tracePt t="29328" x="8310563" y="2465388"/>
          <p14:tracePt t="29944" x="8339138" y="2465388"/>
          <p14:tracePt t="29952" x="8369300" y="2465388"/>
          <p14:tracePt t="29960" x="8397875" y="2465388"/>
          <p14:tracePt t="29968" x="8416925" y="2465388"/>
          <p14:tracePt t="29976" x="8445500" y="2465388"/>
          <p14:tracePt t="29984" x="8483600" y="2474913"/>
          <p14:tracePt t="29992" x="8532813" y="2474913"/>
          <p14:tracePt t="30000" x="8589963" y="2484438"/>
          <p14:tracePt t="30008" x="8658225" y="2484438"/>
          <p14:tracePt t="30016" x="8724900" y="2505075"/>
          <p14:tracePt t="30024" x="8802688" y="2524125"/>
          <p14:tracePt t="30032" x="8850313" y="2524125"/>
          <p14:tracePt t="30040" x="8916988" y="2533650"/>
          <p14:tracePt t="30048" x="8985250" y="2533650"/>
          <p14:tracePt t="30057" x="9051925" y="2533650"/>
          <p14:tracePt t="30064" x="9110663" y="2533650"/>
          <p14:tracePt t="30073" x="9186863" y="2552700"/>
          <p14:tracePt t="30080" x="9236075" y="2552700"/>
          <p14:tracePt t="30088" x="9283700" y="2552700"/>
          <p14:tracePt t="30096" x="9340850" y="2552700"/>
          <p14:tracePt t="30104" x="9359900" y="2552700"/>
          <p14:tracePt t="30112" x="9390063" y="2552700"/>
          <p14:tracePt t="30120" x="9409113" y="2552700"/>
          <p14:tracePt t="30128" x="9428163" y="2552700"/>
          <p14:tracePt t="30136" x="9466263" y="2552700"/>
          <p14:tracePt t="30144" x="9494838" y="2552700"/>
          <p14:tracePt t="30152" x="9525000" y="2552700"/>
          <p14:tracePt t="30160" x="9534525" y="2552700"/>
          <p14:tracePt t="30168" x="9563100" y="2552700"/>
          <p14:tracePt t="30176" x="9591675" y="2552700"/>
          <p14:tracePt t="30184" x="9610725" y="2552700"/>
          <p14:tracePt t="30192" x="9648825" y="2552700"/>
          <p14:tracePt t="30200" x="9688513" y="2552700"/>
          <p14:tracePt t="30208" x="9726613" y="2552700"/>
          <p14:tracePt t="30216" x="9764713" y="2552700"/>
          <p14:tracePt t="30224" x="9804400" y="2552700"/>
          <p14:tracePt t="30232" x="9861550" y="2552700"/>
          <p14:tracePt t="30240" x="9909175" y="2552700"/>
          <p14:tracePt t="30248" x="9958388" y="2552700"/>
          <p14:tracePt t="30257" x="10025063" y="2552700"/>
          <p14:tracePt t="30264" x="10093325" y="2552700"/>
          <p14:tracePt t="30272" x="10160000" y="2552700"/>
          <p14:tracePt t="30280" x="10226675" y="2552700"/>
          <p14:tracePt t="30287" x="10275888" y="2552700"/>
          <p14:tracePt t="30296" x="10333038" y="2543175"/>
          <p14:tracePt t="30304" x="10382250" y="2533650"/>
          <p14:tracePt t="30312" x="10439400" y="2514600"/>
          <p14:tracePt t="30320" x="10458450" y="2514600"/>
          <p14:tracePt t="30328" x="10487025" y="2514600"/>
          <p14:tracePt t="30336" x="10496550" y="2505075"/>
          <p14:tracePt t="30344" x="10506075" y="2505075"/>
          <p14:tracePt t="30352" x="10515600" y="2505075"/>
          <p14:tracePt t="31304" x="10526713" y="2505075"/>
          <p14:tracePt t="31320" x="10536238" y="2505075"/>
          <p14:tracePt t="31336" x="10555288" y="2505075"/>
          <p14:tracePt t="31344" x="10564813" y="2505075"/>
          <p14:tracePt t="31352" x="10583863" y="2505075"/>
          <p14:tracePt t="31360" x="10602913" y="2505075"/>
          <p14:tracePt t="31368" x="10631488" y="2493963"/>
          <p14:tracePt t="31376" x="10650538" y="2493963"/>
          <p14:tracePt t="31384" x="10671175" y="2474913"/>
          <p14:tracePt t="31392" x="10690225" y="2474913"/>
          <p14:tracePt t="31400" x="10709275" y="2474913"/>
          <p14:tracePt t="31408" x="10728325" y="2474913"/>
          <p14:tracePt t="31416" x="10766425" y="2474913"/>
          <p14:tracePt t="31425" x="10795000" y="2474913"/>
          <p14:tracePt t="31432" x="10815638" y="2474913"/>
          <p14:tracePt t="31441" x="10834688" y="2474913"/>
          <p14:tracePt t="31448" x="10844213" y="2474913"/>
          <p14:tracePt t="31456" x="10863263" y="2465388"/>
          <p14:tracePt t="31464" x="10882313" y="2465388"/>
          <p14:tracePt t="31472" x="10901363" y="2465388"/>
          <p14:tracePt t="31488" x="10920413" y="2455863"/>
          <p14:tracePt t="31496" x="10929938" y="2455863"/>
          <p14:tracePt t="31512" x="10960100" y="2446338"/>
          <p14:tracePt t="31520" x="10969625" y="2446338"/>
          <p14:tracePt t="31544" x="10988675" y="2446338"/>
          <p14:tracePt t="31552" x="10998200" y="2446338"/>
          <p14:tracePt t="31568" x="11007725" y="2446338"/>
          <p14:tracePt t="31576" x="11026775" y="2446338"/>
          <p14:tracePt t="31584" x="11026775" y="2436813"/>
          <p14:tracePt t="31592" x="11036300" y="2436813"/>
          <p14:tracePt t="31600" x="11045825" y="2436813"/>
          <p14:tracePt t="31608" x="11055350" y="2436813"/>
          <p14:tracePt t="31616" x="11074400" y="2436813"/>
          <p14:tracePt t="31625" x="11093450" y="2436813"/>
          <p14:tracePt t="31632" x="11114088" y="2436813"/>
          <p14:tracePt t="31640" x="11142663" y="2436813"/>
          <p14:tracePt t="31648" x="11161713" y="2436813"/>
          <p14:tracePt t="31656" x="11180763" y="2436813"/>
          <p14:tracePt t="31664" x="11190288" y="2436813"/>
          <p14:tracePt t="31672" x="11218863" y="2436813"/>
          <p14:tracePt t="31688" x="11237913" y="2436813"/>
          <p14:tracePt t="31696" x="11247438" y="2436813"/>
          <p14:tracePt t="31720" x="11258550" y="2436813"/>
          <p14:tracePt t="31728" x="11268075" y="2436813"/>
          <p14:tracePt t="31735" x="11277600" y="2436813"/>
          <p14:tracePt t="31775" x="11287125" y="2436813"/>
          <p14:tracePt t="31783" x="11296650" y="2436813"/>
          <p14:tracePt t="31816" x="11306175" y="2436813"/>
          <p14:tracePt t="31824" x="11315700" y="2436813"/>
          <p14:tracePt t="31848" x="11334750" y="2436813"/>
          <p14:tracePt t="31855" x="11353800" y="2446338"/>
          <p14:tracePt t="32656" x="11344275" y="2446338"/>
          <p14:tracePt t="32664" x="11277600" y="2446338"/>
          <p14:tracePt t="32672" x="11199813" y="2446338"/>
          <p14:tracePt t="32680" x="11123613" y="2446338"/>
          <p14:tracePt t="32688" x="11036300" y="2446338"/>
          <p14:tracePt t="32696" x="10948988" y="2446338"/>
          <p14:tracePt t="32704" x="10853738" y="2446338"/>
          <p14:tracePt t="32712" x="10766425" y="2446338"/>
          <p14:tracePt t="32720" x="10690225" y="2446338"/>
          <p14:tracePt t="32728" x="10574338" y="2446338"/>
          <p14:tracePt t="32736" x="10467975" y="2446338"/>
          <p14:tracePt t="32743" x="10342563" y="2446338"/>
          <p14:tracePt t="32752" x="10217150" y="2446338"/>
          <p14:tracePt t="32760" x="10063163" y="2446338"/>
          <p14:tracePt t="32768" x="9899650" y="2446338"/>
          <p14:tracePt t="32776" x="9717088" y="2446338"/>
          <p14:tracePt t="32784" x="9485313" y="2446338"/>
          <p14:tracePt t="32792" x="9215438" y="2446338"/>
          <p14:tracePt t="32800" x="8956675" y="2446338"/>
          <p14:tracePt t="32809" x="8667750" y="2446338"/>
          <p14:tracePt t="32816" x="8378825" y="2446338"/>
          <p14:tracePt t="32824" x="8070850" y="2446338"/>
          <p14:tracePt t="32832" x="7751763" y="2446338"/>
          <p14:tracePt t="32840" x="7493000" y="2446338"/>
          <p14:tracePt t="32848" x="7204075" y="2446338"/>
          <p14:tracePt t="32856" x="6962775" y="2446338"/>
          <p14:tracePt t="32864" x="6731000" y="2446338"/>
          <p14:tracePt t="32872" x="6462713" y="2446338"/>
          <p14:tracePt t="32880" x="6173788" y="2465388"/>
          <p14:tracePt t="32888" x="5922963" y="2505075"/>
          <p14:tracePt t="32896" x="5672138" y="2533650"/>
          <p14:tracePt t="32904" x="5451475" y="2562225"/>
          <p14:tracePt t="32912" x="5248275" y="2590800"/>
          <p14:tracePt t="32920" x="5094288" y="2628900"/>
          <p14:tracePt t="32928" x="4959350" y="2638425"/>
          <p14:tracePt t="32936" x="4824413" y="2659063"/>
          <p14:tracePt t="32944" x="4708525" y="2678113"/>
          <p14:tracePt t="32952" x="4584700" y="2687638"/>
          <p14:tracePt t="32960" x="4478338" y="2697163"/>
          <p14:tracePt t="32968" x="4391025" y="2716213"/>
          <p14:tracePt t="32976" x="4324350" y="2735263"/>
          <p14:tracePt t="32984" x="4227513" y="2744788"/>
          <p14:tracePt t="32993" x="4141788" y="2754313"/>
          <p14:tracePt t="33000" x="4044950" y="2754313"/>
          <p14:tracePt t="33009" x="3957638" y="2763838"/>
          <p14:tracePt t="33016" x="3881438" y="2782888"/>
          <p14:tracePt t="33024" x="3832225" y="2794000"/>
          <p14:tracePt t="33032" x="3794125" y="2794000"/>
          <p14:tracePt t="33040" x="3765550" y="2794000"/>
          <p14:tracePt t="33047" x="3727450" y="2794000"/>
          <p14:tracePt t="33056" x="3708400" y="2803525"/>
          <p14:tracePt t="33064" x="3668713" y="2803525"/>
          <p14:tracePt t="33072" x="3611563" y="2822575"/>
          <p14:tracePt t="33080" x="3543300" y="2832100"/>
          <p14:tracePt t="33088" x="3486150" y="2851150"/>
          <p14:tracePt t="33096" x="3408363" y="2879725"/>
          <p14:tracePt t="33104" x="3370263" y="2889250"/>
          <p14:tracePt t="33112" x="3322638" y="2898775"/>
          <p14:tracePt t="33119" x="3284538" y="2927350"/>
          <p14:tracePt t="33128" x="3254375" y="2927350"/>
          <p14:tracePt t="33136" x="3235325" y="2938463"/>
          <p14:tracePt t="33144" x="3225800" y="2957513"/>
          <p14:tracePt t="33224" x="3216275" y="2957513"/>
          <p14:tracePt t="33248" x="3225800" y="2967038"/>
          <p14:tracePt t="33256" x="3244850" y="2967038"/>
          <p14:tracePt t="33264" x="3284538" y="2967038"/>
          <p14:tracePt t="33272" x="3341688" y="2967038"/>
          <p14:tracePt t="33280" x="3379788" y="2967038"/>
          <p14:tracePt t="33288" x="3438525" y="2967038"/>
          <p14:tracePt t="33296" x="3476625" y="2967038"/>
          <p14:tracePt t="33304" x="3514725" y="2967038"/>
          <p14:tracePt t="33312" x="3552825" y="2967038"/>
          <p14:tracePt t="33320" x="3592513" y="2967038"/>
          <p14:tracePt t="33327" x="3649663" y="2967038"/>
          <p14:tracePt t="33336" x="3697288" y="2967038"/>
          <p14:tracePt t="33344" x="3765550" y="2967038"/>
          <p14:tracePt t="33352" x="3832225" y="2967038"/>
          <p14:tracePt t="33360" x="3890963" y="2967038"/>
          <p14:tracePt t="33368" x="3957638" y="2967038"/>
          <p14:tracePt t="33376" x="4025900" y="2947988"/>
          <p14:tracePt t="33384" x="4121150" y="2938463"/>
          <p14:tracePt t="33393" x="4170363" y="2927350"/>
          <p14:tracePt t="33400" x="4208463" y="2927350"/>
          <p14:tracePt t="33408" x="4275138" y="2917825"/>
          <p14:tracePt t="33416" x="4295775" y="2917825"/>
          <p14:tracePt t="33424" x="4324350" y="2917825"/>
          <p14:tracePt t="33432" x="4352925" y="2917825"/>
          <p14:tracePt t="33440" x="4381500" y="2917825"/>
          <p14:tracePt t="33448" x="4419600" y="2917825"/>
          <p14:tracePt t="33456" x="4449763" y="2917825"/>
          <p14:tracePt t="33464" x="4468813" y="2917825"/>
          <p14:tracePt t="33472" x="4506913" y="2917825"/>
          <p14:tracePt t="33480" x="4535488" y="2917825"/>
          <p14:tracePt t="33488" x="4554538" y="2917825"/>
          <p14:tracePt t="33496" x="4584700" y="2917825"/>
          <p14:tracePt t="33504" x="4603750" y="2917825"/>
          <p14:tracePt t="33512" x="4613275" y="2917825"/>
          <p14:tracePt t="33520" x="4622800" y="2917825"/>
          <p14:tracePt t="33527" x="4651375" y="2917825"/>
          <p14:tracePt t="33536" x="4679950" y="2917825"/>
          <p14:tracePt t="33544" x="4708525" y="2917825"/>
          <p14:tracePt t="33552" x="4729163" y="2917825"/>
          <p14:tracePt t="33560" x="4767263" y="2917825"/>
          <p14:tracePt t="33568" x="4805363" y="2917825"/>
          <p14:tracePt t="33577" x="4843463" y="2917825"/>
          <p14:tracePt t="33584" x="4883150" y="2917825"/>
          <p14:tracePt t="33593" x="4949825" y="2917825"/>
          <p14:tracePt t="33600" x="4987925" y="2917825"/>
          <p14:tracePt t="33608" x="5027613" y="2917825"/>
          <p14:tracePt t="33616" x="5046663" y="2917825"/>
          <p14:tracePt t="33624" x="5075238" y="2917825"/>
          <p14:tracePt t="33632" x="5084763" y="2917825"/>
          <p14:tracePt t="33640" x="5103813" y="2917825"/>
          <p14:tracePt t="33656" x="5113338" y="2917825"/>
          <p14:tracePt t="33768" x="5122863" y="2917825"/>
          <p14:tracePt t="33776" x="5132388" y="2917825"/>
          <p14:tracePt t="33792" x="5162550" y="2917825"/>
          <p14:tracePt t="33808" x="5191125" y="2917825"/>
          <p14:tracePt t="33816" x="5200650" y="2917825"/>
          <p14:tracePt t="33824" x="5210175" y="2917825"/>
          <p14:tracePt t="33832" x="5219700" y="2917825"/>
          <p14:tracePt t="33840" x="5229225" y="2917825"/>
          <p14:tracePt t="33856" x="5248275" y="2917825"/>
          <p14:tracePt t="34088" x="5257800" y="2917825"/>
          <p14:tracePt t="34095" x="5295900" y="2898775"/>
          <p14:tracePt t="34104" x="5316538" y="2889250"/>
          <p14:tracePt t="34112" x="5354638" y="2870200"/>
          <p14:tracePt t="34120" x="5364163" y="2860675"/>
          <p14:tracePt t="34129" x="5411788" y="2851150"/>
          <p14:tracePt t="34136" x="5440363" y="2841625"/>
          <p14:tracePt t="34145" x="5489575" y="2822575"/>
          <p14:tracePt t="34151" x="5518150" y="2822575"/>
          <p14:tracePt t="34161" x="5556250" y="2813050"/>
          <p14:tracePt t="34168" x="5595938" y="2803525"/>
          <p14:tracePt t="34177" x="5653088" y="2782888"/>
          <p14:tracePt t="34184" x="5691188" y="2782888"/>
          <p14:tracePt t="34192" x="5749925" y="2773363"/>
          <p14:tracePt t="34200" x="5788025" y="2763838"/>
          <p14:tracePt t="34208" x="5826125" y="2763838"/>
          <p14:tracePt t="34216" x="5854700" y="2763838"/>
          <p14:tracePt t="34224" x="5884863" y="2744788"/>
          <p14:tracePt t="34232" x="5913438" y="2735263"/>
          <p14:tracePt t="34240" x="5932488" y="2735263"/>
          <p14:tracePt t="34248" x="5942013" y="2735263"/>
          <p14:tracePt t="34256" x="5961063" y="2735263"/>
          <p14:tracePt t="34264" x="5980113" y="2725738"/>
          <p14:tracePt t="34272" x="5999163" y="2725738"/>
          <p14:tracePt t="34288" x="6018213" y="2725738"/>
          <p14:tracePt t="34296" x="6029325" y="2725738"/>
          <p14:tracePt t="34312" x="6038850" y="2725738"/>
          <p14:tracePt t="34320" x="6057900" y="2725738"/>
          <p14:tracePt t="34327" x="6067425" y="2725738"/>
          <p14:tracePt t="34336" x="6076950" y="2725738"/>
          <p14:tracePt t="34344" x="6096000" y="2725738"/>
          <p14:tracePt t="34352" x="6115050" y="2725738"/>
          <p14:tracePt t="34361" x="6124575" y="2725738"/>
          <p14:tracePt t="34368" x="6153150" y="2725738"/>
          <p14:tracePt t="34376" x="6162675" y="2725738"/>
          <p14:tracePt t="34384" x="6202363" y="2735263"/>
          <p14:tracePt t="34392" x="6221413" y="2735263"/>
          <p14:tracePt t="34400" x="6221413" y="2744788"/>
          <p14:tracePt t="34408" x="6230938" y="2744788"/>
          <p14:tracePt t="34416" x="6259513" y="2744788"/>
          <p14:tracePt t="34432" x="6269038" y="2744788"/>
          <p14:tracePt t="34440" x="6278563" y="2744788"/>
          <p14:tracePt t="34472" x="6288088" y="2744788"/>
          <p14:tracePt t="34488" x="6297613" y="2754313"/>
          <p14:tracePt t="34504" x="6307138" y="2754313"/>
          <p14:tracePt t="34520" x="6318250" y="2754313"/>
          <p14:tracePt t="34527" x="6337300" y="2754313"/>
          <p14:tracePt t="34543" x="6356350" y="2754313"/>
          <p14:tracePt t="34552" x="6365875" y="2754313"/>
          <p14:tracePt t="34561" x="6375400" y="2754313"/>
          <p14:tracePt t="34568" x="6394450" y="2754313"/>
          <p14:tracePt t="34576" x="6413500" y="2754313"/>
          <p14:tracePt t="34592" x="6423025" y="2754313"/>
          <p14:tracePt t="34600" x="6451600" y="2754313"/>
          <p14:tracePt t="34608" x="6462713" y="2754313"/>
          <p14:tracePt t="34632" x="6472238" y="2754313"/>
          <p14:tracePt t="35088" x="6500813" y="2754313"/>
          <p14:tracePt t="35096" x="6529388" y="2754313"/>
          <p14:tracePt t="35104" x="6557963" y="2754313"/>
          <p14:tracePt t="35112" x="6607175" y="2754313"/>
          <p14:tracePt t="35120" x="6635750" y="2754313"/>
          <p14:tracePt t="35129" x="6673850" y="2754313"/>
          <p14:tracePt t="35136" x="6740525" y="2754313"/>
          <p14:tracePt t="35145" x="6799263" y="2754313"/>
          <p14:tracePt t="35152" x="6884988" y="2754313"/>
          <p14:tracePt t="35160" x="6972300" y="2754313"/>
          <p14:tracePt t="35168" x="7078663" y="2754313"/>
          <p14:tracePt t="35176" x="7164388" y="2754313"/>
          <p14:tracePt t="35184" x="7270750" y="2754313"/>
          <p14:tracePt t="35192" x="7367588" y="2754313"/>
          <p14:tracePt t="35200" x="7443788" y="2754313"/>
          <p14:tracePt t="35208" x="7531100" y="2754313"/>
          <p14:tracePt t="35216" x="7588250" y="2763838"/>
          <p14:tracePt t="35223" x="7637463" y="2782888"/>
          <p14:tracePt t="35232" x="7675563" y="2782888"/>
          <p14:tracePt t="35240" x="7723188" y="2794000"/>
          <p14:tracePt t="35248" x="7751763" y="2822575"/>
          <p14:tracePt t="35256" x="7791450" y="2832100"/>
          <p14:tracePt t="35264" x="7829550" y="2841625"/>
          <p14:tracePt t="35272" x="7839075" y="2860675"/>
          <p14:tracePt t="35279" x="7867650" y="2870200"/>
          <p14:tracePt t="35287" x="7886700" y="2870200"/>
          <p14:tracePt t="35312" x="7896225" y="2870200"/>
          <p14:tracePt t="36080" x="7926388" y="2860675"/>
          <p14:tracePt t="36088" x="7974013" y="2782888"/>
          <p14:tracePt t="36096" x="8021638" y="2649538"/>
          <p14:tracePt t="36104" x="8070850" y="2436813"/>
          <p14:tracePt t="36112" x="8147050" y="2176463"/>
          <p14:tracePt t="36120" x="8194675" y="1925638"/>
          <p14:tracePt t="36129" x="8205788" y="1704975"/>
          <p14:tracePt t="36136" x="8234363" y="1454150"/>
          <p14:tracePt t="36144" x="8281988" y="1233488"/>
          <p14:tracePt t="36152" x="8301038" y="1058863"/>
          <p14:tracePt t="36160" x="8359775" y="847725"/>
          <p14:tracePt t="36168" x="8416925" y="635000"/>
          <p14:tracePt t="36176" x="8464550" y="481013"/>
          <p14:tracePt t="36184" x="8504238" y="298450"/>
          <p14:tracePt t="36196" x="8532813" y="182563"/>
          <p14:tracePt t="36200" x="8580438" y="66675"/>
          <p14:tracePt t="37627" x="5162550" y="520700"/>
          <p14:tracePt t="37636" x="4554538" y="1020763"/>
          <p14:tracePt t="37643" x="3890963" y="1685925"/>
          <p14:tracePt t="37651" x="3263900" y="2398713"/>
          <p14:tracePt t="37659" x="2706688" y="3082925"/>
          <p14:tracePt t="37667" x="2128838" y="3795713"/>
          <p14:tracePt t="37675" x="1714500" y="4364038"/>
          <p14:tracePt t="37683" x="1357313" y="4911725"/>
          <p14:tracePt t="37691" x="963613" y="5316538"/>
          <p14:tracePt t="37699" x="665163" y="5624513"/>
          <p14:tracePt t="37707" x="461963" y="5808663"/>
          <p14:tracePt t="37715" x="307975" y="5913438"/>
          <p14:tracePt t="37723" x="222250" y="5981700"/>
          <p14:tracePt t="37731" x="163513" y="6038850"/>
          <p14:tracePt t="37739" x="144463" y="6067425"/>
          <p14:tracePt t="37747" x="144463" y="6088063"/>
          <p14:tracePt t="37755" x="144463" y="6097588"/>
          <p14:tracePt t="37763" x="144463" y="6107113"/>
          <p14:tracePt t="37779" x="144463" y="6116638"/>
          <p14:tracePt t="37795" x="173038" y="6126163"/>
          <p14:tracePt t="37803" x="211138" y="6126163"/>
          <p14:tracePt t="37811" x="231775" y="6126163"/>
          <p14:tracePt t="37820" x="269875" y="6126163"/>
          <p14:tracePt t="37827" x="317500" y="6126163"/>
          <p14:tracePt t="37836" x="376238" y="6126163"/>
          <p14:tracePt t="37843" x="433388" y="6088063"/>
          <p14:tracePt t="37851" x="500063" y="6019800"/>
          <p14:tracePt t="37859" x="615950" y="5934075"/>
          <p14:tracePt t="37867" x="693738" y="5856288"/>
          <p14:tracePt t="37875" x="769938" y="5789613"/>
          <p14:tracePt t="37883" x="847725" y="5711825"/>
          <p14:tracePt t="37891" x="904875" y="5645150"/>
          <p14:tracePt t="37899" x="954088" y="5576888"/>
          <p14:tracePt t="37907" x="1001713" y="5519738"/>
          <p14:tracePt t="37915" x="1039813" y="5451475"/>
          <p14:tracePt t="37923" x="1068388" y="5422900"/>
          <p14:tracePt t="37931" x="1108075" y="5365750"/>
          <p14:tracePt t="37939" x="1127125" y="5316538"/>
          <p14:tracePt t="37947" x="1146175" y="5278438"/>
          <p14:tracePt t="37955" x="1146175" y="5249863"/>
          <p14:tracePt t="37963" x="1165225" y="5200650"/>
          <p14:tracePt t="37971" x="1165225" y="5143500"/>
          <p14:tracePt t="37979" x="1193800" y="5086350"/>
          <p14:tracePt t="37987" x="1193800" y="5018088"/>
          <p14:tracePt t="37995" x="1203325" y="4951413"/>
          <p14:tracePt t="38003" x="1212850" y="4902200"/>
          <p14:tracePt t="38011" x="1222375" y="4835525"/>
          <p14:tracePt t="38020" x="1231900" y="4806950"/>
          <p14:tracePt t="38027" x="1231900" y="4776788"/>
          <p14:tracePt t="38036" x="1231900" y="4757738"/>
          <p14:tracePt t="38067" x="1231900" y="4748213"/>
          <p14:tracePt t="38155" x="1231900" y="4738688"/>
          <p14:tracePt t="38179" x="1212850" y="4738688"/>
          <p14:tracePt t="38187" x="1203325" y="4729163"/>
          <p14:tracePt t="38195" x="1184275" y="4729163"/>
          <p14:tracePt t="38202" x="1174750" y="4729163"/>
          <p14:tracePt t="38211" x="1146175" y="4729163"/>
          <p14:tracePt t="38220" x="1127125" y="4729163"/>
          <p14:tracePt t="38227" x="1098550" y="4729163"/>
          <p14:tracePt t="38235" x="1077913" y="4729163"/>
          <p14:tracePt t="38243" x="1058863" y="4729163"/>
          <p14:tracePt t="38251" x="1049338" y="4729163"/>
          <p14:tracePt t="38259" x="1030288" y="4729163"/>
          <p14:tracePt t="38267" x="1020763" y="4729163"/>
          <p14:tracePt t="38275" x="992188" y="4729163"/>
          <p14:tracePt t="38283" x="973138" y="4729163"/>
          <p14:tracePt t="38291" x="963613" y="4729163"/>
          <p14:tracePt t="38299" x="933450" y="4729163"/>
          <p14:tracePt t="38307" x="914400" y="4738688"/>
          <p14:tracePt t="38315" x="895350" y="4738688"/>
          <p14:tracePt t="38331" x="876300" y="4738688"/>
          <p14:tracePt t="38339" x="857250" y="4738688"/>
          <p14:tracePt t="38347" x="838200" y="4738688"/>
          <p14:tracePt t="38355" x="809625" y="4738688"/>
          <p14:tracePt t="38363" x="800100" y="4738688"/>
          <p14:tracePt t="38371" x="779463" y="4738688"/>
          <p14:tracePt t="38379" x="769938" y="4748213"/>
          <p14:tracePt t="38387" x="760413" y="4748213"/>
          <p14:tracePt t="38403" x="750888" y="4748213"/>
          <p14:tracePt t="38443" x="731838" y="4757738"/>
          <p14:tracePt t="38779" x="741363" y="4757738"/>
          <p14:tracePt t="40059" x="750888" y="4757738"/>
          <p14:tracePt t="40067" x="769938" y="4757738"/>
          <p14:tracePt t="40107" x="779463" y="4748213"/>
          <p14:tracePt t="40131" x="779463" y="4738688"/>
          <p14:tracePt t="40163" x="788988" y="4738688"/>
          <p14:tracePt t="40395" x="800100" y="4729163"/>
          <p14:tracePt t="40403" x="828675" y="4691063"/>
          <p14:tracePt t="40411" x="838200" y="4662488"/>
          <p14:tracePt t="40419" x="857250" y="4632325"/>
          <p14:tracePt t="40427" x="895350" y="4594225"/>
          <p14:tracePt t="40435" x="923925" y="4565650"/>
          <p14:tracePt t="40443" x="973138" y="4537075"/>
          <p14:tracePt t="40451" x="1020763" y="4497388"/>
          <p14:tracePt t="40459" x="1058863" y="4468813"/>
          <p14:tracePt t="40467" x="1108075" y="4440238"/>
          <p14:tracePt t="40475" x="1155700" y="4402138"/>
          <p14:tracePt t="40483" x="1193800" y="4392613"/>
          <p14:tracePt t="40491" x="1262063" y="4352925"/>
          <p14:tracePt t="40499" x="1319213" y="4343400"/>
          <p14:tracePt t="40507" x="1387475" y="4305300"/>
          <p14:tracePt t="40515" x="1454150" y="4286250"/>
          <p14:tracePt t="40523" x="1541463" y="4267200"/>
          <p14:tracePt t="40531" x="1636713" y="4248150"/>
          <p14:tracePt t="40539" x="1743075" y="4208463"/>
          <p14:tracePt t="40547" x="1839913" y="4189413"/>
          <p14:tracePt t="40555" x="1954213" y="4151313"/>
          <p14:tracePt t="40563" x="2089150" y="4113213"/>
          <p14:tracePt t="40572" x="2205038" y="4094163"/>
          <p14:tracePt t="40579" x="2330450" y="4044950"/>
          <p14:tracePt t="40588" x="2446338" y="4025900"/>
          <p14:tracePt t="40595" x="2552700" y="3978275"/>
          <p14:tracePt t="40603" x="2647950" y="3968750"/>
          <p14:tracePt t="40611" x="2754313" y="3949700"/>
          <p14:tracePt t="40619" x="2851150" y="3940175"/>
          <p14:tracePt t="40627" x="2927350" y="3930650"/>
          <p14:tracePt t="40635" x="3005138" y="3930650"/>
          <p14:tracePt t="40643" x="3071813" y="3919538"/>
          <p14:tracePt t="40651" x="3140075" y="3900488"/>
          <p14:tracePt t="40659" x="3187700" y="3890963"/>
          <p14:tracePt t="40667" x="3216275" y="3890963"/>
          <p14:tracePt t="40675" x="3244850" y="3881438"/>
          <p14:tracePt t="40683" x="3275013" y="3881438"/>
          <p14:tracePt t="40691" x="3303588" y="3881438"/>
          <p14:tracePt t="40699" x="3332163" y="3881438"/>
          <p14:tracePt t="40707" x="3370263" y="3871913"/>
          <p14:tracePt t="40715" x="3379788" y="3862388"/>
          <p14:tracePt t="40723" x="3398838" y="3862388"/>
          <p14:tracePt t="40731" x="3419475" y="3862388"/>
          <p14:tracePt t="40739" x="3438525" y="3862388"/>
          <p14:tracePt t="40747" x="3476625" y="3862388"/>
          <p14:tracePt t="40756" x="3524250" y="3852863"/>
          <p14:tracePt t="40763" x="3552825" y="3852863"/>
          <p14:tracePt t="40772" x="3592513" y="3852863"/>
          <p14:tracePt t="40779" x="3630613" y="3843338"/>
          <p14:tracePt t="40787" x="3649663" y="3824288"/>
          <p14:tracePt t="40795" x="3678238" y="3824288"/>
          <p14:tracePt t="40803" x="3687763" y="3824288"/>
          <p14:tracePt t="40923" x="3668713" y="3824288"/>
          <p14:tracePt t="40931" x="3659188" y="3824288"/>
          <p14:tracePt t="40939" x="3649663" y="3824288"/>
          <p14:tracePt t="40947" x="3640138" y="3824288"/>
          <p14:tracePt t="40955" x="3630613" y="3824288"/>
          <p14:tracePt t="40963" x="3611563" y="3833813"/>
          <p14:tracePt t="40972" x="3582988" y="3833813"/>
          <p14:tracePt t="40979" x="3563938" y="3833813"/>
          <p14:tracePt t="40987" x="3524250" y="3852863"/>
          <p14:tracePt t="40995" x="3486150" y="3852863"/>
          <p14:tracePt t="41003" x="3448050" y="3862388"/>
          <p14:tracePt t="41011" x="3419475" y="3862388"/>
          <p14:tracePt t="41019" x="3379788" y="3871913"/>
          <p14:tracePt t="41027" x="3351213" y="3871913"/>
          <p14:tracePt t="41035" x="3332163" y="3871913"/>
          <p14:tracePt t="41043" x="3313113" y="3871913"/>
          <p14:tracePt t="41059" x="3303588" y="3871913"/>
          <p14:tracePt t="41075" x="3284538" y="3871913"/>
          <p14:tracePt t="41083" x="3275013" y="3890963"/>
          <p14:tracePt t="42083" x="3275013" y="3881438"/>
          <p14:tracePt t="42099" x="3284538" y="3881438"/>
          <p14:tracePt t="42107" x="3313113" y="3871913"/>
          <p14:tracePt t="42115" x="3322638" y="3862388"/>
          <p14:tracePt t="42123" x="3341688" y="3862388"/>
          <p14:tracePt t="42131" x="3379788" y="3852863"/>
          <p14:tracePt t="42141" x="3419475" y="3843338"/>
          <p14:tracePt t="42147" x="3467100" y="3824288"/>
          <p14:tracePt t="42156" x="3505200" y="3814763"/>
          <p14:tracePt t="42163" x="3543300" y="3805238"/>
          <p14:tracePt t="42171" x="3592513" y="3805238"/>
          <p14:tracePt t="42179" x="3640138" y="3784600"/>
          <p14:tracePt t="42187" x="3687763" y="3784600"/>
          <p14:tracePt t="42195" x="3727450" y="3775075"/>
          <p14:tracePt t="42203" x="3775075" y="3775075"/>
          <p14:tracePt t="42211" x="3813175" y="3775075"/>
          <p14:tracePt t="42219" x="3862388" y="3775075"/>
          <p14:tracePt t="42227" x="3910013" y="3775075"/>
          <p14:tracePt t="42235" x="3957638" y="3775075"/>
          <p14:tracePt t="42243" x="4016375" y="3775075"/>
          <p14:tracePt t="42251" x="4083050" y="3775075"/>
          <p14:tracePt t="42259" x="4121150" y="3775075"/>
          <p14:tracePt t="42267" x="4151313" y="3775075"/>
          <p14:tracePt t="42275" x="4189413" y="3784600"/>
          <p14:tracePt t="42283" x="4208463" y="3795713"/>
          <p14:tracePt t="42291" x="4217988" y="3795713"/>
          <p14:tracePt t="42299" x="4227513" y="3805238"/>
          <p14:tracePt t="42307" x="4256088" y="3814763"/>
          <p14:tracePt t="42315" x="4275138" y="3833813"/>
          <p14:tracePt t="42323" x="4295775" y="3833813"/>
          <p14:tracePt t="42331" x="4314825" y="3843338"/>
          <p14:tracePt t="42340" x="4333875" y="3852863"/>
          <p14:tracePt t="42355" x="4352925" y="3852863"/>
          <p14:tracePt t="42363" x="4362450" y="3862388"/>
          <p14:tracePt t="42395" x="4371975" y="3871913"/>
          <p14:tracePt t="42419" x="4391025" y="3881438"/>
          <p14:tracePt t="42459" x="4400550" y="3890963"/>
          <p14:tracePt t="42475" x="4410075" y="3900488"/>
          <p14:tracePt t="42483" x="4410075" y="3910013"/>
          <p14:tracePt t="42499" x="4410075" y="3930650"/>
          <p14:tracePt t="42506" x="4419600" y="3949700"/>
          <p14:tracePt t="42515" x="4419600" y="3959225"/>
          <p14:tracePt t="42531" x="4430713" y="3968750"/>
          <p14:tracePt t="42540" x="4430713" y="3978275"/>
          <p14:tracePt t="42547" x="4430713" y="3987800"/>
          <p14:tracePt t="42563" x="4430713" y="3997325"/>
          <p14:tracePt t="42619" x="4430713" y="4006850"/>
          <p14:tracePt t="42803" x="4440238" y="4006850"/>
          <p14:tracePt t="42819" x="4459288" y="4006850"/>
          <p14:tracePt t="42827" x="4468813" y="4006850"/>
          <p14:tracePt t="42843" x="4478338" y="4006850"/>
          <p14:tracePt t="42851" x="4487863" y="4006850"/>
          <p14:tracePt t="42859" x="4506913" y="4006850"/>
          <p14:tracePt t="42875" x="4525963" y="3997325"/>
          <p14:tracePt t="42883" x="4535488" y="3997325"/>
          <p14:tracePt t="42899" x="4554538" y="3997325"/>
          <p14:tracePt t="42907" x="4554538" y="3987800"/>
          <p14:tracePt t="42915" x="4564063" y="3987800"/>
          <p14:tracePt t="42924" x="4584700" y="3987800"/>
          <p14:tracePt t="42931" x="4584700" y="3978275"/>
          <p14:tracePt t="42947" x="4594225" y="3978275"/>
          <p14:tracePt t="42955" x="4613275" y="3978275"/>
          <p14:tracePt t="42971" x="4622800" y="3968750"/>
          <p14:tracePt t="42979" x="4632325" y="3959225"/>
          <p14:tracePt t="42987" x="4641850" y="3959225"/>
          <p14:tracePt t="43003" x="4651375" y="3959225"/>
          <p14:tracePt t="43035" x="4660900" y="3959225"/>
          <p14:tracePt t="43051" x="4670425" y="3959225"/>
          <p14:tracePt t="43059" x="4679950" y="3959225"/>
          <p14:tracePt t="43067" x="4689475" y="3949700"/>
          <p14:tracePt t="43107" x="4699000" y="3949700"/>
          <p14:tracePt t="43139" x="4719638" y="3940175"/>
          <p14:tracePt t="44843" x="4729163" y="3940175"/>
          <p14:tracePt t="44891" x="4738688" y="3940175"/>
          <p14:tracePt t="44899" x="4738688" y="3930650"/>
          <p14:tracePt t="44947" x="4748213" y="3930650"/>
          <p14:tracePt t="44963" x="4757738" y="3930650"/>
          <p14:tracePt t="44987" x="4776788" y="3919538"/>
          <p14:tracePt t="45011" x="4795838" y="3919538"/>
          <p14:tracePt t="45019" x="4805363" y="3919538"/>
          <p14:tracePt t="45035" x="4833938" y="3900488"/>
          <p14:tracePt t="45051" x="4852988" y="3900488"/>
          <p14:tracePt t="45058" x="4864100" y="3900488"/>
          <p14:tracePt t="45067" x="4873625" y="3900488"/>
          <p14:tracePt t="45076" x="4902200" y="3890963"/>
          <p14:tracePt t="45083" x="4930775" y="3881438"/>
          <p14:tracePt t="45093" x="4949825" y="3881438"/>
          <p14:tracePt t="45099" x="4978400" y="3881438"/>
          <p14:tracePt t="45107" x="5008563" y="3871913"/>
          <p14:tracePt t="45115" x="5056188" y="3871913"/>
          <p14:tracePt t="45123" x="5094288" y="3862388"/>
          <p14:tracePt t="45130" x="5132388" y="3862388"/>
          <p14:tracePt t="45139" x="5172075" y="3852863"/>
          <p14:tracePt t="45147" x="5219700" y="3843338"/>
          <p14:tracePt t="45155" x="5257800" y="3833813"/>
          <p14:tracePt t="45163" x="5316538" y="3814763"/>
          <p14:tracePt t="45171" x="5364163" y="3814763"/>
          <p14:tracePt t="45179" x="5430838" y="3814763"/>
          <p14:tracePt t="45187" x="5480050" y="3814763"/>
          <p14:tracePt t="45195" x="5537200" y="3814763"/>
          <p14:tracePt t="45203" x="5605463" y="3814763"/>
          <p14:tracePt t="45211" x="5653088" y="3814763"/>
          <p14:tracePt t="45219" x="5700713" y="3814763"/>
          <p14:tracePt t="45227" x="5759450" y="3814763"/>
          <p14:tracePt t="45235" x="5826125" y="3814763"/>
          <p14:tracePt t="45243" x="5864225" y="3814763"/>
          <p14:tracePt t="45251" x="5903913" y="3814763"/>
          <p14:tracePt t="45259" x="5942013" y="3814763"/>
          <p14:tracePt t="45267" x="5989638" y="3814763"/>
          <p14:tracePt t="45276" x="6018213" y="3814763"/>
          <p14:tracePt t="45283" x="6038850" y="3814763"/>
          <p14:tracePt t="45291" x="6067425" y="3814763"/>
          <p14:tracePt t="45299" x="6076950" y="3814763"/>
          <p14:tracePt t="45307" x="6096000" y="3814763"/>
          <p14:tracePt t="45315" x="6105525" y="3814763"/>
          <p14:tracePt t="45323" x="6124575" y="3814763"/>
          <p14:tracePt t="45331" x="6143625" y="3824288"/>
          <p14:tracePt t="45339" x="6162675" y="3833813"/>
          <p14:tracePt t="45347" x="6183313" y="3843338"/>
          <p14:tracePt t="45355" x="6202363" y="3852863"/>
          <p14:tracePt t="45363" x="6211888" y="3852863"/>
          <p14:tracePt t="45371" x="6230938" y="3862388"/>
          <p14:tracePt t="45387" x="6249988" y="3862388"/>
          <p14:tracePt t="45403" x="6269038" y="3881438"/>
          <p14:tracePt t="46715" x="6269038" y="3890963"/>
          <p14:tracePt t="47155" x="6240463" y="3890963"/>
          <p14:tracePt t="47163" x="6221413" y="3871913"/>
          <p14:tracePt t="47171" x="6192838" y="3833813"/>
          <p14:tracePt t="47179" x="6183313" y="3814763"/>
          <p14:tracePt t="47187" x="6134100" y="3795713"/>
          <p14:tracePt t="47195" x="6067425" y="3746500"/>
          <p14:tracePt t="47203" x="6008688" y="3736975"/>
          <p14:tracePt t="47212" x="5894388" y="3698875"/>
          <p14:tracePt t="47219" x="5807075" y="3689350"/>
          <p14:tracePt t="47227" x="5700713" y="3660775"/>
          <p14:tracePt t="47235" x="5605463" y="3651250"/>
          <p14:tracePt t="47244" x="5518150" y="3640138"/>
          <p14:tracePt t="47251" x="5411788" y="3640138"/>
          <p14:tracePt t="47259" x="5295900" y="3640138"/>
          <p14:tracePt t="47267" x="5181600" y="3630613"/>
          <p14:tracePt t="47275" x="5046663" y="3630613"/>
          <p14:tracePt t="47282" x="4902200" y="3630613"/>
          <p14:tracePt t="47291" x="4729163" y="3630613"/>
          <p14:tracePt t="47299" x="4564063" y="3630613"/>
          <p14:tracePt t="47307" x="4381500" y="3630613"/>
          <p14:tracePt t="47315" x="4227513" y="3630613"/>
          <p14:tracePt t="47323" x="4064000" y="3630613"/>
          <p14:tracePt t="47331" x="3938588" y="3630613"/>
          <p14:tracePt t="47339" x="3794125" y="3651250"/>
          <p14:tracePt t="47347" x="3687763" y="3660775"/>
          <p14:tracePt t="47355" x="3573463" y="3689350"/>
          <p14:tracePt t="47362" x="3448050" y="3727450"/>
          <p14:tracePt t="47371" x="3360738" y="3756025"/>
          <p14:tracePt t="47379" x="3275013" y="3784600"/>
          <p14:tracePt t="47387" x="3187700" y="3833813"/>
          <p14:tracePt t="47395" x="3130550" y="3862388"/>
          <p14:tracePt t="47403" x="3090863" y="3871913"/>
          <p14:tracePt t="47411" x="3043238" y="3900488"/>
          <p14:tracePt t="47419" x="3014663" y="3910013"/>
          <p14:tracePt t="47428" x="2995613" y="3919538"/>
          <p14:tracePt t="47435" x="2965450" y="3949700"/>
          <p14:tracePt t="47443" x="2946400" y="3959225"/>
          <p14:tracePt t="47451" x="2917825" y="3978275"/>
          <p14:tracePt t="47459" x="2889250" y="4006850"/>
          <p14:tracePt t="47467" x="2851150" y="4035425"/>
          <p14:tracePt t="47475" x="2811463" y="4094163"/>
          <p14:tracePt t="47483" x="2801938" y="4132263"/>
          <p14:tracePt t="47491" x="2782888" y="4160838"/>
          <p14:tracePt t="47499" x="2773363" y="4189413"/>
          <p14:tracePt t="47507" x="2773363" y="4219575"/>
          <p14:tracePt t="47515" x="2773363" y="4229100"/>
          <p14:tracePt t="47531" x="2773363" y="4238625"/>
          <p14:tracePt t="47539" x="2773363" y="4257675"/>
          <p14:tracePt t="47555" x="2782888" y="4267200"/>
          <p14:tracePt t="47563" x="2792413" y="4286250"/>
          <p14:tracePt t="47571" x="2792413" y="4295775"/>
          <p14:tracePt t="47579" x="2811463" y="4305300"/>
          <p14:tracePt t="47587" x="2841625" y="4333875"/>
          <p14:tracePt t="47595" x="2851150" y="4333875"/>
          <p14:tracePt t="47603" x="2879725" y="4364038"/>
          <p14:tracePt t="47611" x="2908300" y="4364038"/>
          <p14:tracePt t="47619" x="2927350" y="4373563"/>
          <p14:tracePt t="47628" x="2955925" y="4383088"/>
          <p14:tracePt t="47635" x="2976563" y="4383088"/>
          <p14:tracePt t="47643" x="2986088" y="4383088"/>
          <p14:tracePt t="47651" x="3014663" y="4383088"/>
          <p14:tracePt t="47659" x="3024188" y="4383088"/>
          <p14:tracePt t="47667" x="3052763" y="4383088"/>
          <p14:tracePt t="47675" x="3081338" y="4383088"/>
          <p14:tracePt t="47682" x="3119438" y="4383088"/>
          <p14:tracePt t="47691" x="3149600" y="4383088"/>
          <p14:tracePt t="47699" x="3178175" y="4383088"/>
          <p14:tracePt t="47707" x="3206750" y="4383088"/>
          <p14:tracePt t="47715" x="3235325" y="4383088"/>
          <p14:tracePt t="47723" x="3244850" y="4383088"/>
          <p14:tracePt t="47731" x="3254375" y="4383088"/>
          <p14:tracePt t="47739" x="3263900" y="4383088"/>
          <p14:tracePt t="47803" x="3275013" y="4383088"/>
          <p14:tracePt t="47819" x="3294063" y="4373563"/>
          <p14:tracePt t="48563" x="3303588" y="4373563"/>
          <p14:tracePt t="48571" x="3313113" y="4373563"/>
          <p14:tracePt t="48578" x="3332163" y="4364038"/>
          <p14:tracePt t="48619" x="3351213" y="4364038"/>
          <p14:tracePt t="48635" x="3360738" y="4364038"/>
          <p14:tracePt t="48643" x="3379788" y="4364038"/>
          <p14:tracePt t="48650" x="3398838" y="4364038"/>
          <p14:tracePt t="48659" x="3429000" y="4364038"/>
          <p14:tracePt t="48667" x="3457575" y="4364038"/>
          <p14:tracePt t="48675" x="3495675" y="4364038"/>
          <p14:tracePt t="48683" x="3543300" y="4352925"/>
          <p14:tracePt t="48691" x="3592513" y="4352925"/>
          <p14:tracePt t="48699" x="3630613" y="4352925"/>
          <p14:tracePt t="48707" x="3668713" y="4333875"/>
          <p14:tracePt t="48715" x="3697288" y="4333875"/>
          <p14:tracePt t="48723" x="3736975" y="4333875"/>
          <p14:tracePt t="48731" x="3794125" y="4333875"/>
          <p14:tracePt t="48739" x="3832225" y="4333875"/>
          <p14:tracePt t="48747" x="3881438" y="4333875"/>
          <p14:tracePt t="48755" x="3948113" y="4333875"/>
          <p14:tracePt t="48763" x="4016375" y="4333875"/>
          <p14:tracePt t="48771" x="4064000" y="4333875"/>
          <p14:tracePt t="48779" x="4151313" y="4333875"/>
          <p14:tracePt t="48787" x="4246563" y="4333875"/>
          <p14:tracePt t="48796" x="4333875" y="4333875"/>
          <p14:tracePt t="48803" x="4400550" y="4333875"/>
          <p14:tracePt t="48811" x="4487863" y="4333875"/>
          <p14:tracePt t="48819" x="4545013" y="4333875"/>
          <p14:tracePt t="48830" x="4584700" y="4333875"/>
          <p14:tracePt t="48835" x="4613275" y="4333875"/>
          <p14:tracePt t="48843" x="4622800" y="4333875"/>
          <p14:tracePt t="48851" x="4641850" y="4333875"/>
          <p14:tracePt t="48859" x="4651375" y="4333875"/>
          <p14:tracePt t="52571" x="4660900" y="4324350"/>
          <p14:tracePt t="52579" x="4670425" y="4324350"/>
          <p14:tracePt t="52587" x="4699000" y="4295775"/>
          <p14:tracePt t="52595" x="4729163" y="4286250"/>
          <p14:tracePt t="52603" x="4748213" y="4286250"/>
          <p14:tracePt t="52611" x="4767263" y="4257675"/>
          <p14:tracePt t="52619" x="4786313" y="4257675"/>
          <p14:tracePt t="52627" x="4852988" y="4238625"/>
          <p14:tracePt t="52635" x="4902200" y="4238625"/>
          <p14:tracePt t="52643" x="4968875" y="4219575"/>
          <p14:tracePt t="52651" x="5037138" y="4219575"/>
          <p14:tracePt t="52659" x="5065713" y="4208463"/>
          <p14:tracePt t="52667" x="5141913" y="4208463"/>
          <p14:tracePt t="52675" x="5210175" y="4208463"/>
          <p14:tracePt t="52683" x="5248275" y="4208463"/>
          <p14:tracePt t="52691" x="5335588" y="4208463"/>
          <p14:tracePt t="52699" x="5402263" y="4208463"/>
          <p14:tracePt t="52707" x="5480050" y="4208463"/>
          <p14:tracePt t="52716" x="5527675" y="4208463"/>
          <p14:tracePt t="52723" x="5595938" y="4208463"/>
          <p14:tracePt t="52731" x="5662613" y="4208463"/>
          <p14:tracePt t="52739" x="5700713" y="4208463"/>
          <p14:tracePt t="52747" x="5740400" y="4208463"/>
          <p14:tracePt t="52755" x="5768975" y="4208463"/>
          <p14:tracePt t="52763" x="5778500" y="4208463"/>
          <p14:tracePt t="52771" x="5797550" y="4208463"/>
          <p14:tracePt t="52779" x="5816600" y="4208463"/>
          <p14:tracePt t="52787" x="5835650" y="4208463"/>
          <p14:tracePt t="52803" x="5845175" y="4208463"/>
          <p14:tracePt t="52835" x="5864225" y="4208463"/>
          <p14:tracePt t="52851" x="5873750" y="4208463"/>
          <p14:tracePt t="52859" x="5884863" y="4208463"/>
          <p14:tracePt t="52867" x="5894388" y="4208463"/>
          <p14:tracePt t="52875" x="5922963" y="4208463"/>
          <p14:tracePt t="52883" x="5932488" y="4208463"/>
          <p14:tracePt t="52891" x="5961063" y="4208463"/>
          <p14:tracePt t="52899" x="5999163" y="4219575"/>
          <p14:tracePt t="52907" x="6018213" y="4219575"/>
          <p14:tracePt t="52916" x="6048375" y="4229100"/>
          <p14:tracePt t="52923" x="6086475" y="4238625"/>
          <p14:tracePt t="52931" x="6115050" y="4248150"/>
          <p14:tracePt t="52939" x="6143625" y="4248150"/>
          <p14:tracePt t="52947" x="6192838" y="4267200"/>
          <p14:tracePt t="52955" x="6202363" y="4267200"/>
          <p14:tracePt t="52963" x="6240463" y="4286250"/>
          <p14:tracePt t="52970" x="6259513" y="4295775"/>
          <p14:tracePt t="52979" x="6269038" y="4295775"/>
          <p14:tracePt t="52987" x="6278563" y="4295775"/>
          <p14:tracePt t="52995" x="6288088" y="4295775"/>
          <p14:tracePt t="53003" x="6297613" y="4295775"/>
          <p14:tracePt t="54491" x="6307138" y="4295775"/>
          <p14:tracePt t="54867" x="6297613" y="4295775"/>
          <p14:tracePt t="54883" x="6288088" y="4295775"/>
          <p14:tracePt t="54891" x="6269038" y="4295775"/>
          <p14:tracePt t="54899" x="6240463" y="4295775"/>
          <p14:tracePt t="54907" x="6211888" y="4295775"/>
          <p14:tracePt t="54915" x="6173788" y="4295775"/>
          <p14:tracePt t="54923" x="6124575" y="4295775"/>
          <p14:tracePt t="54931" x="6057900" y="4295775"/>
          <p14:tracePt t="54939" x="5980113" y="4295775"/>
          <p14:tracePt t="54947" x="5913438" y="4295775"/>
          <p14:tracePt t="54955" x="5826125" y="4295775"/>
          <p14:tracePt t="54963" x="5740400" y="4295775"/>
          <p14:tracePt t="54971" x="5653088" y="4295775"/>
          <p14:tracePt t="54979" x="5537200" y="4295775"/>
          <p14:tracePt t="54987" x="5430838" y="4295775"/>
          <p14:tracePt t="54995" x="5316538" y="4295775"/>
          <p14:tracePt t="55003" x="5181600" y="4295775"/>
          <p14:tracePt t="55011" x="5065713" y="4295775"/>
          <p14:tracePt t="55018" x="4949825" y="4295775"/>
          <p14:tracePt t="55027" x="4814888" y="4295775"/>
          <p14:tracePt t="55035" x="4708525" y="4295775"/>
          <p14:tracePt t="55043" x="4594225" y="4295775"/>
          <p14:tracePt t="55051" x="4487863" y="4305300"/>
          <p14:tracePt t="55059" x="4381500" y="4314825"/>
          <p14:tracePt t="55068" x="4305300" y="4324350"/>
          <p14:tracePt t="55075" x="4227513" y="4343400"/>
          <p14:tracePt t="55083" x="4170363" y="4364038"/>
          <p14:tracePt t="55091" x="4102100" y="4373563"/>
          <p14:tracePt t="55099" x="4044950" y="4402138"/>
          <p14:tracePt t="55107" x="3976688" y="4440238"/>
          <p14:tracePt t="55115" x="3929063" y="4459288"/>
          <p14:tracePt t="55122" x="3871913" y="4487863"/>
          <p14:tracePt t="55131" x="3841750" y="4487863"/>
          <p14:tracePt t="55139" x="3813175" y="4508500"/>
          <p14:tracePt t="55147" x="3756025" y="4546600"/>
          <p14:tracePt t="55155" x="3727450" y="4556125"/>
          <p14:tracePt t="55163" x="3678238" y="4584700"/>
          <p14:tracePt t="55171" x="3611563" y="4622800"/>
          <p14:tracePt t="55179" x="3582988" y="4632325"/>
          <p14:tracePt t="55187" x="3533775" y="4662488"/>
          <p14:tracePt t="55195" x="3514725" y="4672013"/>
          <p14:tracePt t="55203" x="3486150" y="4681538"/>
          <p14:tracePt t="55211" x="3457575" y="4691063"/>
          <p14:tracePt t="55219" x="3448050" y="4710113"/>
          <p14:tracePt t="55227" x="3438525" y="4710113"/>
          <p14:tracePt t="55235" x="3429000" y="4719638"/>
          <p14:tracePt t="55243" x="3408363" y="4729163"/>
          <p14:tracePt t="55251" x="3398838" y="4738688"/>
          <p14:tracePt t="55259" x="3389313" y="4748213"/>
          <p14:tracePt t="55268" x="3379788" y="4748213"/>
          <p14:tracePt t="55275" x="3370263" y="4757738"/>
          <p14:tracePt t="55283" x="3370263" y="4767263"/>
          <p14:tracePt t="57515" x="3379788" y="4767263"/>
          <p14:tracePt t="57523" x="3408363" y="4767263"/>
          <p14:tracePt t="57531" x="3429000" y="4767263"/>
          <p14:tracePt t="57539" x="3438525" y="4767263"/>
          <p14:tracePt t="57547" x="3467100" y="4767263"/>
          <p14:tracePt t="57555" x="3476625" y="4767263"/>
          <p14:tracePt t="57563" x="3505200" y="4767263"/>
          <p14:tracePt t="57570" x="3533775" y="4767263"/>
          <p14:tracePt t="57579" x="3552825" y="4767263"/>
          <p14:tracePt t="57587" x="3573463" y="4767263"/>
          <p14:tracePt t="57595" x="3602038" y="4767263"/>
          <p14:tracePt t="57604" x="3611563" y="4767263"/>
          <p14:tracePt t="57611" x="3640138" y="4767263"/>
          <p14:tracePt t="57619" x="3678238" y="4767263"/>
          <p14:tracePt t="57627" x="3727450" y="4767263"/>
          <p14:tracePt t="57635" x="3775075" y="4767263"/>
          <p14:tracePt t="57643" x="3803650" y="4767263"/>
          <p14:tracePt t="57651" x="3832225" y="4767263"/>
          <p14:tracePt t="57659" x="3852863" y="4767263"/>
          <p14:tracePt t="57667" x="3871913" y="4767263"/>
          <p14:tracePt t="57675" x="3900488" y="4767263"/>
          <p14:tracePt t="57683" x="3919538" y="4767263"/>
          <p14:tracePt t="57691" x="3948113" y="4767263"/>
          <p14:tracePt t="57699" x="3976688" y="4767263"/>
          <p14:tracePt t="57707" x="4016375" y="4767263"/>
          <p14:tracePt t="57715" x="4044950" y="4767263"/>
          <p14:tracePt t="57723" x="4083050" y="4767263"/>
          <p14:tracePt t="57731" x="4121150" y="4767263"/>
          <p14:tracePt t="57739" x="4151313" y="4767263"/>
          <p14:tracePt t="57747" x="4170363" y="4767263"/>
          <p14:tracePt t="57763" x="4179888" y="4767263"/>
          <p14:tracePt t="57771" x="4198938" y="4767263"/>
          <p14:tracePt t="57787" x="4208463" y="4767263"/>
          <p14:tracePt t="57795" x="4217988" y="4767263"/>
          <p14:tracePt t="57804" x="4227513" y="4767263"/>
          <p14:tracePt t="57819" x="4237038" y="4767263"/>
          <p14:tracePt t="57939" x="4246563" y="4767263"/>
          <p14:tracePt t="57963" x="4256088" y="4767263"/>
          <p14:tracePt t="58003" x="4265613" y="4767263"/>
          <p14:tracePt t="58011" x="4275138" y="4767263"/>
          <p14:tracePt t="58019" x="4286250" y="4767263"/>
          <p14:tracePt t="58027" x="4295775" y="4767263"/>
          <p14:tracePt t="58035" x="4305300" y="4767263"/>
          <p14:tracePt t="58043" x="4314825" y="4767263"/>
          <p14:tracePt t="58059" x="4324350" y="4767263"/>
          <p14:tracePt t="58067" x="4343400" y="4767263"/>
          <p14:tracePt t="58099" x="4352925" y="4767263"/>
          <p14:tracePt t="58115" x="4362450" y="4767263"/>
          <p14:tracePt t="58131" x="4371975" y="4767263"/>
          <p14:tracePt t="58179" x="4381500" y="4757738"/>
          <p14:tracePt t="58203" x="4400550" y="4757738"/>
          <p14:tracePt t="58235" x="4410075" y="4757738"/>
          <p14:tracePt t="58243" x="4419600" y="4757738"/>
          <p14:tracePt t="58251" x="4430713" y="4757738"/>
          <p14:tracePt t="58267" x="4449763" y="4757738"/>
          <p14:tracePt t="58275" x="4468813" y="4748213"/>
          <p14:tracePt t="58283" x="4468813" y="4738688"/>
          <p14:tracePt t="58299" x="4478338" y="4738688"/>
          <p14:tracePt t="58307" x="4487863" y="4738688"/>
          <p14:tracePt t="58331" x="4497388" y="4738688"/>
          <p14:tracePt t="58339" x="4506913" y="4729163"/>
          <p14:tracePt t="58355" x="4516438" y="4729163"/>
          <p14:tracePt t="58379" x="4535488" y="4710113"/>
          <p14:tracePt t="58403" x="4545013" y="4710113"/>
          <p14:tracePt t="58459" x="4554538" y="4700588"/>
          <p14:tracePt t="59451" x="4564063" y="4700588"/>
          <p14:tracePt t="59795" x="4584700" y="4691063"/>
          <p14:tracePt t="59803" x="4613275" y="4672013"/>
          <p14:tracePt t="59811" x="4660900" y="4662488"/>
          <p14:tracePt t="59819" x="4699000" y="4641850"/>
          <p14:tracePt t="59838" x="4795838" y="4622800"/>
          <p14:tracePt t="59843" x="4873625" y="4613275"/>
          <p14:tracePt t="59851" x="4968875" y="4594225"/>
          <p14:tracePt t="59859" x="5046663" y="4584700"/>
          <p14:tracePt t="59867" x="5132388" y="4584700"/>
          <p14:tracePt t="59875" x="5229225" y="4584700"/>
          <p14:tracePt t="59883" x="5295900" y="4584700"/>
          <p14:tracePt t="59891" x="5383213" y="4584700"/>
          <p14:tracePt t="59899" x="5461000" y="4584700"/>
          <p14:tracePt t="59907" x="5508625" y="4584700"/>
          <p14:tracePt t="59915" x="5565775" y="4584700"/>
          <p14:tracePt t="59923" x="5605463" y="4584700"/>
          <p14:tracePt t="59931" x="5634038" y="4584700"/>
          <p14:tracePt t="59939" x="5643563" y="4584700"/>
          <p14:tracePt t="59947" x="5662613" y="4584700"/>
          <p14:tracePt t="59956" x="5672138" y="4584700"/>
          <p14:tracePt t="59963" x="5691188" y="4584700"/>
          <p14:tracePt t="59971" x="5700713" y="4584700"/>
          <p14:tracePt t="59979" x="5710238" y="4584700"/>
          <p14:tracePt t="59995" x="5719763" y="4584700"/>
          <p14:tracePt t="60067" x="5749925" y="4584700"/>
          <p14:tracePt t="60075" x="5759450" y="4584700"/>
          <p14:tracePt t="60083" x="5778500" y="4584700"/>
          <p14:tracePt t="60091" x="5797550" y="4584700"/>
          <p14:tracePt t="60099" x="5807075" y="4584700"/>
          <p14:tracePt t="60107" x="5816600" y="4584700"/>
          <p14:tracePt t="60115" x="5826125" y="4584700"/>
          <p14:tracePt t="60123" x="5835650" y="4584700"/>
          <p14:tracePt t="60131" x="5845175" y="4594225"/>
          <p14:tracePt t="60179" x="5854700" y="4594225"/>
          <p14:tracePt t="60219" x="5864225" y="4594225"/>
          <p14:tracePt t="60235" x="5873750" y="4594225"/>
          <p14:tracePt t="60251" x="5884863" y="4594225"/>
          <p14:tracePt t="60275" x="5903913" y="4594225"/>
          <p14:tracePt t="60283" x="5913438" y="4594225"/>
          <p14:tracePt t="60291" x="5932488" y="4594225"/>
          <p14:tracePt t="60299" x="5942013" y="4594225"/>
          <p14:tracePt t="60307" x="5961063" y="4594225"/>
          <p14:tracePt t="60315" x="5980113" y="4594225"/>
          <p14:tracePt t="60323" x="6008688" y="4594225"/>
          <p14:tracePt t="60331" x="6018213" y="4594225"/>
          <p14:tracePt t="60340" x="6057900" y="4594225"/>
          <p14:tracePt t="60347" x="6086475" y="4594225"/>
          <p14:tracePt t="60356" x="6124575" y="4603750"/>
          <p14:tracePt t="60363" x="6153150" y="4603750"/>
          <p14:tracePt t="60371" x="6183313" y="4613275"/>
          <p14:tracePt t="60379" x="6192838" y="4613275"/>
          <p14:tracePt t="60387" x="6221413" y="4622800"/>
          <p14:tracePt t="60395" x="6240463" y="4622800"/>
          <p14:tracePt t="60403" x="6259513" y="4632325"/>
          <p14:tracePt t="60411" x="6269038" y="4632325"/>
          <p14:tracePt t="60419" x="6288088" y="4632325"/>
          <p14:tracePt t="60427" x="6297613" y="4632325"/>
          <p14:tracePt t="60435" x="6307138" y="4632325"/>
          <p14:tracePt t="60451" x="6318250" y="4641850"/>
          <p14:tracePt t="60467" x="6327775" y="4652963"/>
          <p14:tracePt t="60483" x="6337300" y="4652963"/>
          <p14:tracePt t="60507" x="6346825" y="4652963"/>
          <p14:tracePt t="60563" x="6356350" y="4652963"/>
          <p14:tracePt t="60571" x="6365875" y="4652963"/>
          <p14:tracePt t="60579" x="6365875" y="4662488"/>
          <p14:tracePt t="60587" x="6375400" y="4662488"/>
          <p14:tracePt t="61451" x="6384925" y="4662488"/>
          <p14:tracePt t="61459" x="6403975" y="4662488"/>
          <p14:tracePt t="61467" x="6413500" y="4662488"/>
          <p14:tracePt t="61475" x="6442075" y="4662488"/>
          <p14:tracePt t="61483" x="6462713" y="4662488"/>
          <p14:tracePt t="61492" x="6481763" y="4662488"/>
          <p14:tracePt t="61499" x="6510338" y="4662488"/>
          <p14:tracePt t="61507" x="6538913" y="4652963"/>
          <p14:tracePt t="61515" x="6567488" y="4652963"/>
          <p14:tracePt t="61524" x="6596063" y="4652963"/>
          <p14:tracePt t="61531" x="6616700" y="4641850"/>
          <p14:tracePt t="61539" x="6635750" y="4641850"/>
          <p14:tracePt t="61547" x="6664325" y="4641850"/>
          <p14:tracePt t="61555" x="6683375" y="4641850"/>
          <p14:tracePt t="61563" x="6692900" y="4641850"/>
          <p14:tracePt t="61579" x="6702425" y="4641850"/>
          <p14:tracePt t="61587" x="6711950" y="4632325"/>
          <p14:tracePt t="61611" x="6721475" y="4632325"/>
          <p14:tracePt t="61859" x="6731000" y="4632325"/>
          <p14:tracePt t="61907" x="6740525" y="4622800"/>
          <p14:tracePt t="61924" x="6740525" y="4613275"/>
          <p14:tracePt t="61939" x="6740525" y="4594225"/>
          <p14:tracePt t="61955" x="6731000" y="4584700"/>
          <p14:tracePt t="61963" x="6692900" y="4575175"/>
          <p14:tracePt t="61971" x="6635750" y="4546600"/>
          <p14:tracePt t="61979" x="6529388" y="4537075"/>
          <p14:tracePt t="61987" x="6423025" y="4497388"/>
          <p14:tracePt t="61995" x="6307138" y="4468813"/>
          <p14:tracePt t="62003" x="6192838" y="4440238"/>
          <p14:tracePt t="62011" x="6057900" y="4430713"/>
          <p14:tracePt t="62019" x="5913438" y="4392613"/>
          <p14:tracePt t="62027" x="5749925" y="4383088"/>
          <p14:tracePt t="62035" x="5575300" y="4352925"/>
          <p14:tracePt t="62043" x="5402263" y="4333875"/>
          <p14:tracePt t="62051" x="5257800" y="4324350"/>
          <p14:tracePt t="62059" x="5122863" y="4324350"/>
          <p14:tracePt t="62067" x="4978400" y="4324350"/>
          <p14:tracePt t="62075" x="4843463" y="4324350"/>
          <p14:tracePt t="62083" x="4689475" y="4324350"/>
          <p14:tracePt t="62091" x="4564063" y="4324350"/>
          <p14:tracePt t="62099" x="4478338" y="4343400"/>
          <p14:tracePt t="62108" x="4410075" y="4383088"/>
          <p14:tracePt t="62115" x="4352925" y="4421188"/>
          <p14:tracePt t="62123" x="4265613" y="4440238"/>
          <p14:tracePt t="62131" x="4179888" y="4478338"/>
          <p14:tracePt t="62139" x="4092575" y="4537075"/>
          <p14:tracePt t="62147" x="4006850" y="4584700"/>
          <p14:tracePt t="62155" x="3967163" y="4622800"/>
          <p14:tracePt t="62163" x="3890963" y="4672013"/>
          <p14:tracePt t="62171" x="3832225" y="4700588"/>
          <p14:tracePt t="62179" x="3775075" y="4738688"/>
          <p14:tracePt t="62187" x="3736975" y="4776788"/>
          <p14:tracePt t="62195" x="3687763" y="4806950"/>
          <p14:tracePt t="62203" x="3659188" y="4835525"/>
          <p14:tracePt t="62211" x="3630613" y="4873625"/>
          <p14:tracePt t="62219" x="3592513" y="4911725"/>
          <p14:tracePt t="62227" x="3582988" y="4911725"/>
          <p14:tracePt t="62235" x="3582988" y="4932363"/>
          <p14:tracePt t="62243" x="3573463" y="4941888"/>
          <p14:tracePt t="62251" x="3573463" y="4960938"/>
          <p14:tracePt t="62267" x="3573463" y="4970463"/>
          <p14:tracePt t="62275" x="3573463" y="4989513"/>
          <p14:tracePt t="62291" x="3573463" y="4999038"/>
          <p14:tracePt t="62299" x="3573463" y="5027613"/>
          <p14:tracePt t="62308" x="3573463" y="5037138"/>
          <p14:tracePt t="62315" x="3582988" y="5065713"/>
          <p14:tracePt t="62323" x="3582988" y="5076825"/>
          <p14:tracePt t="62331" x="3582988" y="5086350"/>
          <p14:tracePt t="62339" x="3582988" y="5095875"/>
          <p14:tracePt t="62347" x="3582988" y="5105400"/>
          <p14:tracePt t="62355" x="3582988" y="5114925"/>
          <p14:tracePt t="62387" x="3582988" y="5124450"/>
          <p14:tracePt t="62675" x="3592513" y="5124450"/>
          <p14:tracePt t="64627" x="3602038" y="5124450"/>
          <p14:tracePt t="64635" x="3611563" y="5124450"/>
          <p14:tracePt t="64643" x="3630613" y="5124450"/>
          <p14:tracePt t="64651" x="3659188" y="5124450"/>
          <p14:tracePt t="64661" x="3687763" y="5124450"/>
          <p14:tracePt t="64667" x="3746500" y="5124450"/>
          <p14:tracePt t="64675" x="3813175" y="5124450"/>
          <p14:tracePt t="64683" x="3890963" y="5124450"/>
          <p14:tracePt t="64691" x="3976688" y="5124450"/>
          <p14:tracePt t="64699" x="4054475" y="5124450"/>
          <p14:tracePt t="64707" x="4130675" y="5124450"/>
          <p14:tracePt t="64715" x="4198938" y="5124450"/>
          <p14:tracePt t="64723" x="4275138" y="5124450"/>
          <p14:tracePt t="64731" x="4343400" y="5124450"/>
          <p14:tracePt t="64739" x="4419600" y="5124450"/>
          <p14:tracePt t="64747" x="4468813" y="5124450"/>
          <p14:tracePt t="64755" x="4506913" y="5124450"/>
          <p14:tracePt t="64763" x="4545013" y="5124450"/>
          <p14:tracePt t="64771" x="4584700" y="5124450"/>
          <p14:tracePt t="64779" x="4613275" y="5124450"/>
          <p14:tracePt t="64787" x="4641850" y="5124450"/>
          <p14:tracePt t="64795" x="4660900" y="5124450"/>
          <p14:tracePt t="64803" x="4679950" y="5124450"/>
          <p14:tracePt t="64819" x="4689475" y="5124450"/>
          <p14:tracePt t="64867" x="4699000" y="5114925"/>
          <p14:tracePt t="64907" x="4708525" y="5114925"/>
          <p14:tracePt t="65187" x="4719638" y="5105400"/>
          <p14:tracePt t="65203" x="4719638" y="5095875"/>
          <p14:tracePt t="65315" x="4719638" y="5086350"/>
          <p14:tracePt t="65339" x="4708525" y="5086350"/>
          <p14:tracePt t="65363" x="4699000" y="5076825"/>
          <p14:tracePt t="65379" x="4689475" y="5076825"/>
          <p14:tracePt t="65387" x="4670425" y="5065713"/>
          <p14:tracePt t="65443" x="4660900" y="5065713"/>
          <p14:tracePt t="65499" x="4651375" y="5056188"/>
          <p14:tracePt t="65539" x="4632325" y="5056188"/>
          <p14:tracePt t="65547" x="4622800" y="5056188"/>
          <p14:tracePt t="65555" x="4622800" y="5046663"/>
          <p14:tracePt t="65563" x="4613275" y="5046663"/>
          <p14:tracePt t="65571" x="4603750" y="5037138"/>
          <p14:tracePt t="65587" x="4594225" y="5027613"/>
          <p14:tracePt t="65939" x="4603750" y="5027613"/>
          <p14:tracePt t="65947" x="4622800" y="5027613"/>
          <p14:tracePt t="65955" x="4641850" y="5027613"/>
          <p14:tracePt t="65963" x="4651375" y="5027613"/>
          <p14:tracePt t="65971" x="4660900" y="5027613"/>
          <p14:tracePt t="67323" x="4660900" y="5037138"/>
          <p14:tracePt t="67331" x="4679950" y="5037138"/>
          <p14:tracePt t="67339" x="4689475" y="5037138"/>
          <p14:tracePt t="67347" x="4719638" y="5037138"/>
          <p14:tracePt t="67355" x="4738688" y="5037138"/>
          <p14:tracePt t="67363" x="4776788" y="5027613"/>
          <p14:tracePt t="67371" x="4805363" y="5027613"/>
          <p14:tracePt t="67379" x="4843463" y="5027613"/>
          <p14:tracePt t="67387" x="4883150" y="5027613"/>
          <p14:tracePt t="67395" x="4949825" y="5027613"/>
          <p14:tracePt t="67403" x="5018088" y="5027613"/>
          <p14:tracePt t="67412" x="5075238" y="5027613"/>
          <p14:tracePt t="67419" x="5141913" y="5027613"/>
          <p14:tracePt t="67427" x="5210175" y="5027613"/>
          <p14:tracePt t="67435" x="5257800" y="5027613"/>
          <p14:tracePt t="67443" x="5335588" y="5027613"/>
          <p14:tracePt t="67451" x="5373688" y="5027613"/>
          <p14:tracePt t="67459" x="5402263" y="5027613"/>
          <p14:tracePt t="67467" x="5451475" y="5018088"/>
          <p14:tracePt t="67475" x="5461000" y="5018088"/>
          <p14:tracePt t="67483" x="5480050" y="5018088"/>
          <p14:tracePt t="67491" x="5499100" y="5008563"/>
          <p14:tracePt t="67499" x="5527675" y="5008563"/>
          <p14:tracePt t="67507" x="5556250" y="5008563"/>
          <p14:tracePt t="67515" x="5595938" y="5008563"/>
          <p14:tracePt t="67523" x="5624513" y="5008563"/>
          <p14:tracePt t="67531" x="5662613" y="5008563"/>
          <p14:tracePt t="67539" x="5681663" y="5008563"/>
          <p14:tracePt t="67547" x="5710238" y="5008563"/>
          <p14:tracePt t="67555" x="5729288" y="5008563"/>
          <p14:tracePt t="67563" x="5749925" y="5008563"/>
          <p14:tracePt t="67580" x="5759450" y="5008563"/>
          <p14:tracePt t="67587" x="5768975" y="5008563"/>
          <p14:tracePt t="67596" x="5778500" y="5008563"/>
          <p14:tracePt t="67603" x="5797550" y="5008563"/>
          <p14:tracePt t="67611" x="5807075" y="5008563"/>
          <p14:tracePt t="67619" x="5826125" y="5008563"/>
          <p14:tracePt t="67627" x="5835650" y="5008563"/>
          <p14:tracePt t="67635" x="5873750" y="5008563"/>
          <p14:tracePt t="67643" x="5894388" y="5008563"/>
          <p14:tracePt t="67650" x="5913438" y="5008563"/>
          <p14:tracePt t="67659" x="5942013" y="5008563"/>
          <p14:tracePt t="67667" x="5970588" y="5008563"/>
          <p14:tracePt t="67675" x="5980113" y="5008563"/>
          <p14:tracePt t="67683" x="6008688" y="5008563"/>
          <p14:tracePt t="67691" x="6038850" y="5008563"/>
          <p14:tracePt t="67699" x="6076950" y="5008563"/>
          <p14:tracePt t="67707" x="6086475" y="5008563"/>
          <p14:tracePt t="67715" x="6105525" y="5008563"/>
          <p14:tracePt t="67723" x="6134100" y="5008563"/>
          <p14:tracePt t="67731" x="6143625" y="5008563"/>
          <p14:tracePt t="67747" x="6153150" y="5008563"/>
          <p14:tracePt t="67755" x="6162675" y="5008563"/>
          <p14:tracePt t="67763" x="6173788" y="5008563"/>
          <p14:tracePt t="67771" x="6183313" y="5008563"/>
          <p14:tracePt t="67780" x="6192838" y="5008563"/>
          <p14:tracePt t="67787" x="6202363" y="5008563"/>
          <p14:tracePt t="67796" x="6211888" y="5008563"/>
          <p14:tracePt t="67803" x="6240463" y="5008563"/>
          <p14:tracePt t="67819" x="6259513" y="5008563"/>
          <p14:tracePt t="67830" x="6278563" y="5008563"/>
          <p14:tracePt t="67835" x="6297613" y="5008563"/>
          <p14:tracePt t="67851" x="6307138" y="5008563"/>
          <p14:tracePt t="67859" x="6337300" y="5008563"/>
          <p14:tracePt t="67875" x="6346825" y="5008563"/>
          <p14:tracePt t="67883" x="6356350" y="5008563"/>
          <p14:tracePt t="69219" x="6375400" y="5008563"/>
          <p14:tracePt t="69227" x="6394450" y="5008563"/>
          <p14:tracePt t="69235" x="6403975" y="5008563"/>
          <p14:tracePt t="69243" x="6451600" y="4970463"/>
          <p14:tracePt t="69251" x="6510338" y="4911725"/>
          <p14:tracePt t="69259" x="6586538" y="4845050"/>
          <p14:tracePt t="69267" x="6635750" y="4776788"/>
          <p14:tracePt t="69275" x="6702425" y="4700588"/>
          <p14:tracePt t="69283" x="6789738" y="4603750"/>
          <p14:tracePt t="69291" x="6846888" y="4527550"/>
          <p14:tracePt t="69299" x="6896100" y="4459288"/>
          <p14:tracePt t="69307" x="6924675" y="4373563"/>
          <p14:tracePt t="69315" x="6943725" y="4295775"/>
          <p14:tracePt t="69323" x="6943725" y="4229100"/>
          <p14:tracePt t="69331" x="6943725" y="4151313"/>
          <p14:tracePt t="69339" x="6934200" y="4064000"/>
          <p14:tracePt t="69348" x="6884988" y="3997325"/>
          <p14:tracePt t="69355" x="6818313" y="3900488"/>
          <p14:tracePt t="69364" x="6721475" y="3824288"/>
          <p14:tracePt t="69371" x="6557963" y="3717925"/>
          <p14:tracePt t="69379" x="6337300" y="3630613"/>
          <p14:tracePt t="69387" x="6076950" y="3554413"/>
          <p14:tracePt t="69395" x="5740400" y="3476625"/>
          <p14:tracePt t="69403" x="5392738" y="3438525"/>
          <p14:tracePt t="69411" x="5056188" y="3371850"/>
          <p14:tracePt t="69419" x="4641850" y="3371850"/>
          <p14:tracePt t="69427" x="4305300" y="3371850"/>
          <p14:tracePt t="69435" x="3938588" y="3371850"/>
          <p14:tracePt t="69443" x="3649663" y="3371850"/>
          <p14:tracePt t="69451" x="3254375" y="3371850"/>
          <p14:tracePt t="69459" x="2917825" y="3371850"/>
          <p14:tracePt t="69467" x="2628900" y="3429000"/>
          <p14:tracePt t="69475" x="2349500" y="3506788"/>
          <p14:tracePt t="69483" x="2109788" y="3582988"/>
          <p14:tracePt t="69491" x="1916113" y="3660775"/>
          <p14:tracePt t="69499" x="1762125" y="3736975"/>
          <p14:tracePt t="69507" x="1636713" y="3824288"/>
          <p14:tracePt t="69515" x="1541463" y="3871913"/>
          <p14:tracePt t="69523" x="1454150" y="3949700"/>
          <p14:tracePt t="69531" x="1366838" y="4035425"/>
          <p14:tracePt t="69539" x="1319213" y="4113213"/>
          <p14:tracePt t="69548" x="1281113" y="4198938"/>
          <p14:tracePt t="69555" x="1262063" y="4286250"/>
          <p14:tracePt t="69563" x="1222375" y="4392613"/>
          <p14:tracePt t="69571" x="1222375" y="4497388"/>
          <p14:tracePt t="69579" x="1212850" y="4603750"/>
          <p14:tracePt t="69587" x="1212850" y="4700588"/>
          <p14:tracePt t="69595" x="1212850" y="4806950"/>
          <p14:tracePt t="69603" x="1212850" y="4892675"/>
          <p14:tracePt t="69611" x="1212850" y="4960938"/>
          <p14:tracePt t="69619" x="1212850" y="5037138"/>
          <p14:tracePt t="69627" x="1222375" y="5095875"/>
          <p14:tracePt t="69635" x="1222375" y="5143500"/>
          <p14:tracePt t="69643" x="1231900" y="5200650"/>
          <p14:tracePt t="69651" x="1243013" y="5249863"/>
          <p14:tracePt t="69659" x="1271588" y="5297488"/>
          <p14:tracePt t="69667" x="1290638" y="5345113"/>
          <p14:tracePt t="69675" x="1309688" y="5384800"/>
          <p14:tracePt t="69683" x="1338263" y="5422900"/>
          <p14:tracePt t="69691" x="1366838" y="5451475"/>
          <p14:tracePt t="69699" x="1397000" y="5499100"/>
          <p14:tracePt t="69707" x="1416050" y="5510213"/>
          <p14:tracePt t="69715" x="1444625" y="5548313"/>
          <p14:tracePt t="69723" x="1463675" y="5557838"/>
          <p14:tracePt t="69731" x="1482725" y="5576888"/>
          <p14:tracePt t="69739" x="1511300" y="5605463"/>
          <p14:tracePt t="69748" x="1531938" y="5624513"/>
          <p14:tracePt t="69755" x="1560513" y="5645150"/>
          <p14:tracePt t="69764" x="1589088" y="5664200"/>
          <p14:tracePt t="69771" x="1627188" y="5683250"/>
          <p14:tracePt t="69779" x="1636713" y="5692775"/>
          <p14:tracePt t="69787" x="1665288" y="5702300"/>
          <p14:tracePt t="69795" x="1695450" y="5702300"/>
          <p14:tracePt t="69802" x="1724025" y="5721350"/>
          <p14:tracePt t="69811" x="1762125" y="5730875"/>
          <p14:tracePt t="69819" x="1800225" y="5730875"/>
          <p14:tracePt t="69827" x="1858963" y="5730875"/>
          <p14:tracePt t="69835" x="1906588" y="5730875"/>
          <p14:tracePt t="69843" x="1944688" y="5730875"/>
          <p14:tracePt t="69851" x="1984375" y="5730875"/>
          <p14:tracePt t="69859" x="2022475" y="5730875"/>
          <p14:tracePt t="69867" x="2079625" y="5730875"/>
          <p14:tracePt t="69875" x="2128838" y="5730875"/>
          <p14:tracePt t="69883" x="2166938" y="5730875"/>
          <p14:tracePt t="69891" x="2224088" y="5730875"/>
          <p14:tracePt t="69899" x="2292350" y="5730875"/>
          <p14:tracePt t="69907" x="2339975" y="5730875"/>
          <p14:tracePt t="69915" x="2378075" y="5730875"/>
          <p14:tracePt t="69923" x="2417763" y="5730875"/>
          <p14:tracePt t="69932" x="2484438" y="5711825"/>
          <p14:tracePt t="69939" x="2522538" y="5702300"/>
          <p14:tracePt t="69948" x="2571750" y="5683250"/>
          <p14:tracePt t="69955" x="2609850" y="5664200"/>
          <p14:tracePt t="69963" x="2628900" y="5664200"/>
          <p14:tracePt t="69971" x="2647950" y="5654675"/>
          <p14:tracePt t="69979" x="2657475" y="5645150"/>
          <p14:tracePt t="69987" x="2667000" y="5645150"/>
          <p14:tracePt t="69995" x="2676525" y="5645150"/>
          <p14:tracePt t="70002" x="2676525" y="5634038"/>
          <p14:tracePt t="70011" x="2687638" y="5634038"/>
          <p14:tracePt t="70019" x="2706688" y="5624513"/>
          <p14:tracePt t="70035" x="2735263" y="5624513"/>
          <p14:tracePt t="70043" x="2744788" y="5624513"/>
          <p14:tracePt t="70051" x="2773363" y="5624513"/>
          <p14:tracePt t="70059" x="2792413" y="5624513"/>
          <p14:tracePt t="70067" x="2801938" y="5624513"/>
          <p14:tracePt t="70115" x="2811463" y="5624513"/>
          <p14:tracePt t="70131" x="2832100" y="5624513"/>
          <p14:tracePt t="70139" x="2870200" y="5595938"/>
          <p14:tracePt t="70147" x="2889250" y="5595938"/>
          <p14:tracePt t="70155" x="2908300" y="5595938"/>
          <p14:tracePt t="70163" x="2936875" y="5586413"/>
          <p14:tracePt t="70171" x="2946400" y="5586413"/>
          <p14:tracePt t="70187" x="2955925" y="5586413"/>
          <p14:tracePt t="70195" x="2965450" y="5586413"/>
          <p14:tracePt t="70219" x="2965450" y="5576888"/>
          <p14:tracePt t="70283" x="2976563" y="5576888"/>
          <p14:tracePt t="70315" x="2995613" y="5576888"/>
          <p14:tracePt t="70491" x="2976563" y="5576888"/>
          <p14:tracePt t="70507" x="2965450" y="5576888"/>
          <p14:tracePt t="70579" x="2946400" y="5576888"/>
          <p14:tracePt t="71547" x="2965450" y="5576888"/>
          <p14:tracePt t="71555" x="2976563" y="5576888"/>
          <p14:tracePt t="71571" x="2986088" y="5576888"/>
          <p14:tracePt t="71579" x="2995613" y="5576888"/>
          <p14:tracePt t="71587" x="3005138" y="5576888"/>
          <p14:tracePt t="71595" x="3024188" y="5576888"/>
          <p14:tracePt t="71603" x="3033713" y="5576888"/>
          <p14:tracePt t="71611" x="3043238" y="5576888"/>
          <p14:tracePt t="71619" x="3062288" y="5576888"/>
          <p14:tracePt t="71627" x="3081338" y="5576888"/>
          <p14:tracePt t="71635" x="3100388" y="5576888"/>
          <p14:tracePt t="71643" x="3149600" y="5576888"/>
          <p14:tracePt t="71651" x="3187700" y="5576888"/>
          <p14:tracePt t="71659" x="3235325" y="5576888"/>
          <p14:tracePt t="71667" x="3263900" y="5576888"/>
          <p14:tracePt t="71675" x="3303588" y="5586413"/>
          <p14:tracePt t="71683" x="3332163" y="5586413"/>
          <p14:tracePt t="71691" x="3341688" y="5586413"/>
          <p14:tracePt t="71699" x="3360738" y="5586413"/>
          <p14:tracePt t="71716" x="3379788" y="5605463"/>
          <p14:tracePt t="72059" x="3389313" y="5605463"/>
          <p14:tracePt t="72075" x="3419475" y="5605463"/>
          <p14:tracePt t="72083" x="3429000" y="5605463"/>
          <p14:tracePt t="72091" x="3457575" y="5605463"/>
          <p14:tracePt t="72100" x="3476625" y="5605463"/>
          <p14:tracePt t="72107" x="3495675" y="5605463"/>
          <p14:tracePt t="72115" x="3524250" y="5605463"/>
          <p14:tracePt t="72123" x="3563938" y="5605463"/>
          <p14:tracePt t="72131" x="3592513" y="5605463"/>
          <p14:tracePt t="72139" x="3630613" y="5605463"/>
          <p14:tracePt t="72147" x="3668713" y="5605463"/>
          <p14:tracePt t="72155" x="3708400" y="5605463"/>
          <p14:tracePt t="72163" x="3746500" y="5605463"/>
          <p14:tracePt t="72171" x="3784600" y="5605463"/>
          <p14:tracePt t="72179" x="3822700" y="5605463"/>
          <p14:tracePt t="72187" x="3841750" y="5605463"/>
          <p14:tracePt t="72195" x="3871913" y="5605463"/>
          <p14:tracePt t="72203" x="3881438" y="5605463"/>
          <p14:tracePt t="72211" x="3900488" y="5605463"/>
          <p14:tracePt t="72219" x="3929063" y="5605463"/>
          <p14:tracePt t="72227" x="3948113" y="5605463"/>
          <p14:tracePt t="72235" x="3976688" y="5605463"/>
          <p14:tracePt t="72243" x="4006850" y="5605463"/>
          <p14:tracePt t="72251" x="4044950" y="5605463"/>
          <p14:tracePt t="72259" x="4083050" y="5605463"/>
          <p14:tracePt t="72267" x="4141788" y="5605463"/>
          <p14:tracePt t="72275" x="4179888" y="5605463"/>
          <p14:tracePt t="72284" x="4217988" y="5605463"/>
          <p14:tracePt t="72291" x="4256088" y="5605463"/>
          <p14:tracePt t="72300" x="4275138" y="5595938"/>
          <p14:tracePt t="72307" x="4314825" y="5586413"/>
          <p14:tracePt t="72315" x="4333875" y="5586413"/>
          <p14:tracePt t="72323" x="4362450" y="5586413"/>
          <p14:tracePt t="72331" x="4381500" y="5576888"/>
          <p14:tracePt t="72339" x="4391025" y="5576888"/>
          <p14:tracePt t="72347" x="4400550" y="5576888"/>
          <p14:tracePt t="72355" x="4419600" y="5576888"/>
          <p14:tracePt t="72539" x="4430713" y="5567363"/>
          <p14:tracePt t="72595" x="4430713" y="5557838"/>
          <p14:tracePt t="72619" x="4449763" y="5557838"/>
          <p14:tracePt t="72635" x="4468813" y="5538788"/>
          <p14:tracePt t="72651" x="4478338" y="5538788"/>
          <p14:tracePt t="72667" x="4487863" y="5538788"/>
          <p14:tracePt t="72675" x="4487863" y="5529263"/>
          <p14:tracePt t="72691" x="4497388" y="5529263"/>
          <p14:tracePt t="72699" x="4516438" y="5529263"/>
          <p14:tracePt t="72707" x="4545013" y="5510213"/>
          <p14:tracePt t="72715" x="4554538" y="5499100"/>
          <p14:tracePt t="72723" x="4564063" y="5499100"/>
          <p14:tracePt t="72731" x="4594225" y="5489575"/>
          <p14:tracePt t="72739" x="4613275" y="5470525"/>
          <p14:tracePt t="72747" x="4622800" y="5470525"/>
          <p14:tracePt t="72755" x="4651375" y="5470525"/>
          <p14:tracePt t="72763" x="4660900" y="5461000"/>
          <p14:tracePt t="72771" x="4689475" y="5451475"/>
          <p14:tracePt t="72779" x="4699000" y="5451475"/>
          <p14:tracePt t="72787" x="4729163" y="5441950"/>
          <p14:tracePt t="72795" x="4757738" y="5441950"/>
          <p14:tracePt t="72803" x="4795838" y="5441950"/>
          <p14:tracePt t="72811" x="4843463" y="5432425"/>
          <p14:tracePt t="72834" x="4883150" y="5432425"/>
          <p14:tracePt t="72835" x="4902200" y="5432425"/>
          <p14:tracePt t="72843" x="4911725" y="5432425"/>
          <p14:tracePt t="72915" x="4921250" y="5432425"/>
          <p14:tracePt t="72931" x="4930775" y="5432425"/>
          <p14:tracePt t="72939" x="4940300" y="5432425"/>
          <p14:tracePt t="72947" x="4959350" y="5432425"/>
          <p14:tracePt t="72963" x="4978400" y="5432425"/>
          <p14:tracePt t="72971" x="5008563" y="5432425"/>
          <p14:tracePt t="72979" x="5018088" y="5432425"/>
          <p14:tracePt t="72987" x="5037138" y="5432425"/>
          <p14:tracePt t="72995" x="5065713" y="5432425"/>
          <p14:tracePt t="73003" x="5075238" y="5432425"/>
          <p14:tracePt t="73011" x="5103813" y="5432425"/>
          <p14:tracePt t="73019" x="5122863" y="5432425"/>
          <p14:tracePt t="73027" x="5141913" y="5432425"/>
          <p14:tracePt t="73075" x="5151438" y="5432425"/>
          <p14:tracePt t="73827" x="5141913" y="5441950"/>
          <p14:tracePt t="73835" x="5132388" y="5441950"/>
          <p14:tracePt t="73843" x="5122863" y="5441950"/>
          <p14:tracePt t="73851" x="5113338" y="5441950"/>
          <p14:tracePt t="74027" x="5151438" y="5441950"/>
          <p14:tracePt t="74035" x="5219700" y="5441950"/>
          <p14:tracePt t="74043" x="5307013" y="5461000"/>
          <p14:tracePt t="74051" x="5383213" y="5470525"/>
          <p14:tracePt t="74059" x="5461000" y="5470525"/>
          <p14:tracePt t="74068" x="5556250" y="5480050"/>
          <p14:tracePt t="74075" x="5643563" y="5499100"/>
          <p14:tracePt t="74083" x="5719763" y="5499100"/>
          <p14:tracePt t="74091" x="5807075" y="5529263"/>
          <p14:tracePt t="74099" x="5894388" y="5529263"/>
          <p14:tracePt t="74107" x="5961063" y="5548313"/>
          <p14:tracePt t="74115" x="6038850" y="5548313"/>
          <p14:tracePt t="74123" x="6096000" y="5548313"/>
          <p14:tracePt t="74131" x="6134100" y="5548313"/>
          <p14:tracePt t="74139" x="6173788" y="5548313"/>
          <p14:tracePt t="74147" x="6192838" y="5548313"/>
          <p14:tracePt t="74155" x="6202363" y="5548313"/>
          <p14:tracePt t="74163" x="6221413" y="5548313"/>
          <p14:tracePt t="74171" x="6240463" y="5548313"/>
          <p14:tracePt t="74195" x="6249988" y="5548313"/>
          <p14:tracePt t="74203" x="6259513" y="5548313"/>
          <p14:tracePt t="74211" x="6269038" y="5548313"/>
          <p14:tracePt t="74395" x="6297613" y="5548313"/>
          <p14:tracePt t="74403" x="6318250" y="5548313"/>
          <p14:tracePt t="74411" x="6337300" y="5548313"/>
          <p14:tracePt t="74418" x="6365875" y="5548313"/>
          <p14:tracePt t="74427" x="6394450" y="5548313"/>
          <p14:tracePt t="74435" x="6432550" y="5529263"/>
          <p14:tracePt t="74443" x="6481763" y="5519738"/>
          <p14:tracePt t="74452" x="6519863" y="5519738"/>
          <p14:tracePt t="74459" x="6548438" y="5489575"/>
          <p14:tracePt t="74467" x="6596063" y="5480050"/>
          <p14:tracePt t="74475" x="6635750" y="5470525"/>
          <p14:tracePt t="74483" x="6645275" y="5470525"/>
          <p14:tracePt t="74491" x="6683375" y="5461000"/>
          <p14:tracePt t="74499" x="6711950" y="5451475"/>
          <p14:tracePt t="74507" x="6731000" y="5451475"/>
          <p14:tracePt t="74515" x="6751638" y="5451475"/>
          <p14:tracePt t="74523" x="6761163" y="5451475"/>
          <p14:tracePt t="74683" x="6770688" y="5441950"/>
          <p14:tracePt t="74707" x="6780213" y="5441950"/>
          <p14:tracePt t="74795" x="6789738" y="5441950"/>
          <p14:tracePt t="74811" x="6808788" y="5432425"/>
          <p14:tracePt t="74819" x="6818313" y="5432425"/>
          <p14:tracePt t="74827" x="6846888" y="5422900"/>
          <p14:tracePt t="74837" x="6856413" y="5422900"/>
          <p14:tracePt t="74843" x="6865938" y="5422900"/>
          <p14:tracePt t="74853" x="6884988" y="5413375"/>
          <p14:tracePt t="74859" x="6905625" y="5413375"/>
          <p14:tracePt t="74867" x="6924675" y="5413375"/>
          <p14:tracePt t="74875" x="6943725" y="5413375"/>
          <p14:tracePt t="74883" x="6953250" y="5413375"/>
          <p14:tracePt t="74891" x="6962775" y="5413375"/>
          <p14:tracePt t="74899" x="6981825" y="5413375"/>
          <p14:tracePt t="74907" x="7000875" y="5413375"/>
          <p14:tracePt t="74923" x="7029450" y="5413375"/>
          <p14:tracePt t="74931" x="7040563" y="5413375"/>
          <p14:tracePt t="74939" x="7069138" y="5413375"/>
          <p14:tracePt t="74947" x="7088188" y="5413375"/>
          <p14:tracePt t="74955" x="7116763" y="5422900"/>
          <p14:tracePt t="74963" x="7145338" y="5422900"/>
          <p14:tracePt t="74971" x="7173913" y="5422900"/>
          <p14:tracePt t="74979" x="7194550" y="5422900"/>
          <p14:tracePt t="74987" x="7223125" y="5422900"/>
          <p14:tracePt t="74995" x="7251700" y="5422900"/>
          <p14:tracePt t="75003" x="7289800" y="5422900"/>
          <p14:tracePt t="75011" x="7299325" y="5422900"/>
          <p14:tracePt t="75020" x="7327900" y="5422900"/>
          <p14:tracePt t="75027" x="7339013" y="5422900"/>
          <p14:tracePt t="75036" x="7348538" y="5422900"/>
          <p14:tracePt t="75043" x="7358063" y="5422900"/>
          <p14:tracePt t="75099" x="7367588" y="5432425"/>
          <p14:tracePt t="75123" x="7386638" y="5432425"/>
          <p14:tracePt t="75131" x="7396163" y="5441950"/>
          <p14:tracePt t="75147" x="7415213" y="5441950"/>
          <p14:tracePt t="75155" x="7424738" y="5441950"/>
          <p14:tracePt t="75203" x="7434263" y="5441950"/>
          <p14:tracePt t="75211" x="7443788" y="5441950"/>
          <p14:tracePt t="75219" x="7453313" y="5441950"/>
          <p14:tracePt t="75236" x="7462838" y="5441950"/>
          <p14:tracePt t="75243" x="7472363" y="5441950"/>
          <p14:tracePt t="75252" x="7483475" y="5441950"/>
          <p14:tracePt t="75259" x="7493000" y="5441950"/>
          <p14:tracePt t="75267" x="7512050" y="5441950"/>
          <p14:tracePt t="75283" x="7521575" y="5441950"/>
          <p14:tracePt t="75291" x="7531100" y="5441950"/>
          <p14:tracePt t="75299" x="7540625" y="5441950"/>
          <p14:tracePt t="75315" x="7559675" y="5441950"/>
          <p14:tracePt t="75323" x="7569200" y="5441950"/>
          <p14:tracePt t="75331" x="7588250" y="5441950"/>
          <p14:tracePt t="75339" x="7597775" y="5441950"/>
          <p14:tracePt t="75363" x="7607300" y="5441950"/>
          <p14:tracePt t="75379" x="7616825" y="5441950"/>
          <p14:tracePt t="75387" x="7627938" y="5441950"/>
          <p14:tracePt t="75395" x="7637463" y="5441950"/>
          <p14:tracePt t="75403" x="7656513" y="5441950"/>
          <p14:tracePt t="75420" x="7666038" y="5441950"/>
          <p14:tracePt t="75427" x="7675563" y="5441950"/>
          <p14:tracePt t="75436" x="7685088" y="5441950"/>
          <p14:tracePt t="75451" x="7694613" y="5441950"/>
          <p14:tracePt t="75467" x="7704138" y="5441950"/>
          <p14:tracePt t="75475" x="7713663" y="5441950"/>
          <p14:tracePt t="75491" x="7732713" y="5441950"/>
          <p14:tracePt t="75499" x="7742238" y="5451475"/>
          <p14:tracePt t="75507" x="7751763" y="5451475"/>
          <p14:tracePt t="75515" x="7772400" y="5451475"/>
          <p14:tracePt t="75531" x="7781925" y="5461000"/>
          <p14:tracePt t="75539" x="7800975" y="5461000"/>
          <p14:tracePt t="75547" x="7800975" y="5470525"/>
          <p14:tracePt t="75555" x="7820025" y="5480050"/>
          <p14:tracePt t="75571" x="7839075" y="5489575"/>
          <p14:tracePt t="75587" x="7858125" y="5489575"/>
          <p14:tracePt t="75595" x="7886700" y="5510213"/>
          <p14:tracePt t="75603" x="7916863" y="5519738"/>
          <p14:tracePt t="75611" x="7945438" y="5519738"/>
          <p14:tracePt t="75620" x="7974013" y="5519738"/>
          <p14:tracePt t="75627" x="8021638" y="5519738"/>
          <p14:tracePt t="75636" x="8050213" y="5529263"/>
          <p14:tracePt t="75643" x="8089900" y="5529263"/>
          <p14:tracePt t="75651" x="8147050" y="5548313"/>
          <p14:tracePt t="75659" x="8185150" y="5548313"/>
          <p14:tracePt t="75668" x="8224838" y="5548313"/>
          <p14:tracePt t="75675" x="8253413" y="5548313"/>
          <p14:tracePt t="75683" x="8281988" y="5557838"/>
          <p14:tracePt t="75690" x="8310563" y="5557838"/>
          <p14:tracePt t="75699" x="8339138" y="5567363"/>
          <p14:tracePt t="75707" x="8369300" y="5567363"/>
          <p14:tracePt t="75715" x="8416925" y="5567363"/>
          <p14:tracePt t="75723" x="8445500" y="5567363"/>
          <p14:tracePt t="75731" x="8464550" y="5586413"/>
          <p14:tracePt t="75739" x="8494713" y="5586413"/>
          <p14:tracePt t="75747" x="8523288" y="5595938"/>
          <p14:tracePt t="75755" x="8532813" y="5595938"/>
          <p14:tracePt t="75763" x="8551863" y="5595938"/>
          <p14:tracePt t="75771" x="8580438" y="5595938"/>
          <p14:tracePt t="75779" x="8599488" y="5595938"/>
          <p14:tracePt t="75787" x="8639175" y="5605463"/>
          <p14:tracePt t="75795" x="8658225" y="5605463"/>
          <p14:tracePt t="75803" x="8677275" y="5614988"/>
          <p14:tracePt t="75811" x="8696325" y="5624513"/>
          <p14:tracePt t="75820" x="8724900" y="5624513"/>
          <p14:tracePt t="75827" x="8734425" y="5624513"/>
          <p14:tracePt t="75835" x="8772525" y="5624513"/>
          <p14:tracePt t="75843" x="8802688" y="5634038"/>
          <p14:tracePt t="75851" x="8821738" y="5634038"/>
          <p14:tracePt t="75859" x="8840788" y="5634038"/>
          <p14:tracePt t="75867" x="8850313" y="5634038"/>
          <p14:tracePt t="75875" x="8869363" y="5645150"/>
          <p14:tracePt t="75891" x="8888413" y="5645150"/>
          <p14:tracePt t="75899" x="8907463" y="5654675"/>
          <p14:tracePt t="75915" x="8916988" y="5664200"/>
          <p14:tracePt t="75923" x="8928100" y="5664200"/>
          <p14:tracePt t="75931" x="8937625" y="5664200"/>
          <p14:tracePt t="76435" x="8907463" y="5664200"/>
          <p14:tracePt t="76443" x="8878888" y="5664200"/>
          <p14:tracePt t="76451" x="8869363" y="5664200"/>
          <p14:tracePt t="76459" x="8859838" y="5664200"/>
          <p14:tracePt t="76787" x="8850313" y="5664200"/>
          <p14:tracePt t="76811" x="8840788" y="5664200"/>
          <p14:tracePt t="76843" x="8821738" y="5664200"/>
          <p14:tracePt t="76859" x="8812213" y="5664200"/>
          <p14:tracePt t="76891" x="8793163" y="5664200"/>
          <p14:tracePt t="77291" x="8812213" y="5664200"/>
          <p14:tracePt t="77299" x="8840788" y="5664200"/>
          <p14:tracePt t="77307" x="8859838" y="5664200"/>
          <p14:tracePt t="77315" x="8897938" y="5654675"/>
          <p14:tracePt t="77323" x="8928100" y="5654675"/>
          <p14:tracePt t="77331" x="8966200" y="5645150"/>
          <p14:tracePt t="77339" x="9004300" y="5645150"/>
          <p14:tracePt t="77347" x="9032875" y="5645150"/>
          <p14:tracePt t="77355" x="9061450" y="5645150"/>
          <p14:tracePt t="77363" x="9091613" y="5645150"/>
          <p14:tracePt t="77371" x="9110663" y="5645150"/>
          <p14:tracePt t="77379" x="9139238" y="5645150"/>
          <p14:tracePt t="77388" x="9148763" y="5645150"/>
          <p14:tracePt t="77395" x="9167813" y="5645150"/>
          <p14:tracePt t="77403" x="9177338" y="5645150"/>
          <p14:tracePt t="77411" x="9205913" y="5645150"/>
          <p14:tracePt t="77419" x="9215438" y="5645150"/>
          <p14:tracePt t="77435" x="9236075" y="5645150"/>
          <p14:tracePt t="77442" x="9245600" y="5645150"/>
          <p14:tracePt t="77459" x="9264650" y="5645150"/>
          <p14:tracePt t="77467" x="9283700" y="5654675"/>
          <p14:tracePt t="77507" x="9293225" y="5654675"/>
          <p14:tracePt t="77715" x="9302750" y="5654675"/>
          <p14:tracePt t="77723" x="9321800" y="5654675"/>
          <p14:tracePt t="77731" x="9350375" y="5654675"/>
          <p14:tracePt t="77739" x="9380538" y="5654675"/>
          <p14:tracePt t="77747" x="9428163" y="5654675"/>
          <p14:tracePt t="77756" x="9466263" y="5654675"/>
          <p14:tracePt t="77763" x="9504363" y="5645150"/>
          <p14:tracePt t="77773" x="9534525" y="5645150"/>
          <p14:tracePt t="77779" x="9563100" y="5645150"/>
          <p14:tracePt t="77787" x="9572625" y="5645150"/>
          <p14:tracePt t="77795" x="9601200" y="5645150"/>
          <p14:tracePt t="77804" x="9610725" y="5645150"/>
          <p14:tracePt t="77811" x="9629775" y="5645150"/>
          <p14:tracePt t="77963" x="9639300" y="5634038"/>
          <p14:tracePt t="77979" x="9639300" y="5624513"/>
          <p14:tracePt t="77987" x="9639300" y="5595938"/>
          <p14:tracePt t="77995" x="9629775" y="5538788"/>
          <p14:tracePt t="78003" x="9610725" y="5451475"/>
          <p14:tracePt t="78011" x="9601200" y="5354638"/>
          <p14:tracePt t="78019" x="9601200" y="5240338"/>
          <p14:tracePt t="78027" x="9572625" y="5114925"/>
          <p14:tracePt t="78035" x="9572625" y="4970463"/>
          <p14:tracePt t="78043" x="9572625" y="4816475"/>
          <p14:tracePt t="78051" x="9572625" y="4662488"/>
          <p14:tracePt t="78059" x="9572625" y="4421188"/>
          <p14:tracePt t="78067" x="9572625" y="4238625"/>
          <p14:tracePt t="78075" x="9572625" y="3997325"/>
          <p14:tracePt t="78083" x="9485313" y="3784600"/>
          <p14:tracePt t="78091" x="9399588" y="3467100"/>
          <p14:tracePt t="78099" x="9321800" y="3178175"/>
          <p14:tracePt t="78107" x="9236075" y="2898775"/>
          <p14:tracePt t="78115" x="9139238" y="2581275"/>
          <p14:tracePt t="78123" x="9023350" y="2263775"/>
          <p14:tracePt t="78131" x="8947150" y="1974850"/>
          <p14:tracePt t="78139" x="8859838" y="1685925"/>
          <p14:tracePt t="78147" x="8793163" y="1444625"/>
          <p14:tracePt t="78155" x="8743950" y="1223963"/>
          <p14:tracePt t="78163" x="8677275" y="1001713"/>
          <p14:tracePt t="78172" x="8628063" y="847725"/>
          <p14:tracePt t="78179" x="8570913" y="684213"/>
          <p14:tracePt t="78187" x="8523288" y="501650"/>
          <p14:tracePt t="78195" x="8504238" y="385763"/>
          <p14:tracePt t="78203" x="8445500" y="260350"/>
          <p14:tracePt t="78211" x="8397875" y="153988"/>
          <p14:tracePt t="78219" x="8359775" y="66675"/>
          <p14:tracePt t="79560" x="4564063" y="317500"/>
          <p14:tracePt t="79568" x="4102100" y="568325"/>
          <p14:tracePt t="79576" x="3640138" y="838200"/>
          <p14:tracePt t="79584" x="3178175" y="1108075"/>
          <p14:tracePt t="79592" x="2782888" y="1416050"/>
          <p14:tracePt t="79600" x="2455863" y="1704975"/>
          <p14:tracePt t="79608" x="2109788" y="1993900"/>
          <p14:tracePt t="79616" x="1830388" y="2273300"/>
          <p14:tracePt t="79624" x="1589088" y="2543175"/>
          <p14:tracePt t="79632" x="1435100" y="2782888"/>
          <p14:tracePt t="79640" x="1300163" y="3014663"/>
          <p14:tracePt t="79648" x="1212850" y="3206750"/>
          <p14:tracePt t="79656" x="1117600" y="3409950"/>
          <p14:tracePt t="79664" x="1098550" y="3544888"/>
          <p14:tracePt t="79673" x="1087438" y="3689350"/>
          <p14:tracePt t="79680" x="1087438" y="3814763"/>
          <p14:tracePt t="79688" x="1087438" y="3919538"/>
          <p14:tracePt t="79696" x="1117600" y="4025900"/>
          <p14:tracePt t="79704" x="1155700" y="4132263"/>
          <p14:tracePt t="79712" x="1184275" y="4219575"/>
          <p14:tracePt t="79720" x="1231900" y="4314825"/>
          <p14:tracePt t="79728" x="1271588" y="4383088"/>
          <p14:tracePt t="79736" x="1281113" y="4468813"/>
          <p14:tracePt t="79744" x="1309688" y="4537075"/>
          <p14:tracePt t="79752" x="1328738" y="4575175"/>
          <p14:tracePt t="79760" x="1347788" y="4622800"/>
          <p14:tracePt t="79768" x="1366838" y="4641850"/>
          <p14:tracePt t="79776" x="1376363" y="4662488"/>
          <p14:tracePt t="79784" x="1397000" y="4672013"/>
          <p14:tracePt t="79792" x="1406525" y="4681538"/>
          <p14:tracePt t="79800" x="1425575" y="4691063"/>
          <p14:tracePt t="79808" x="1454150" y="4700588"/>
          <p14:tracePt t="79816" x="1473200" y="4710113"/>
          <p14:tracePt t="79824" x="1511300" y="4710113"/>
          <p14:tracePt t="79832" x="1550988" y="4719638"/>
          <p14:tracePt t="79840" x="1579563" y="4719638"/>
          <p14:tracePt t="79848" x="1608138" y="4719638"/>
          <p14:tracePt t="79857" x="1627188" y="4719638"/>
          <p14:tracePt t="79864" x="1646238" y="4719638"/>
          <p14:tracePt t="79873" x="1655763" y="4719638"/>
          <p14:tracePt t="79880" x="1665288" y="4719638"/>
          <p14:tracePt t="79896" x="1685925" y="4719638"/>
          <p14:tracePt t="79912" x="1704975" y="4719638"/>
          <p14:tracePt t="79920" x="1733550" y="4719638"/>
          <p14:tracePt t="79927" x="1762125" y="4729163"/>
          <p14:tracePt t="79936" x="1830388" y="4757738"/>
          <p14:tracePt t="79944" x="1878013" y="4776788"/>
          <p14:tracePt t="79952" x="1935163" y="4816475"/>
          <p14:tracePt t="79960" x="1965325" y="4835525"/>
          <p14:tracePt t="79968" x="2003425" y="4864100"/>
          <p14:tracePt t="79976" x="2041525" y="4911725"/>
          <p14:tracePt t="79984" x="2060575" y="4960938"/>
          <p14:tracePt t="79992" x="2119313" y="5027613"/>
          <p14:tracePt t="80000" x="2157413" y="5095875"/>
          <p14:tracePt t="80008" x="2185988" y="5181600"/>
          <p14:tracePt t="80016" x="2224088" y="5259388"/>
          <p14:tracePt t="80024" x="2254250" y="5354638"/>
          <p14:tracePt t="80032" x="2263775" y="5461000"/>
          <p14:tracePt t="80040" x="2263775" y="5557838"/>
          <p14:tracePt t="80048" x="2263775" y="5664200"/>
          <p14:tracePt t="80057" x="2243138" y="5749925"/>
          <p14:tracePt t="80064" x="2176463" y="5865813"/>
          <p14:tracePt t="80073" x="2128838" y="5934075"/>
          <p14:tracePt t="80080" x="2041525" y="6048375"/>
          <p14:tracePt t="80088" x="1954213" y="6126163"/>
          <p14:tracePt t="80096" x="1858963" y="6223000"/>
          <p14:tracePt t="80104" x="1714500" y="6327775"/>
          <p14:tracePt t="80112" x="1589088" y="6396038"/>
          <p14:tracePt t="80120" x="1435100" y="6481763"/>
          <p14:tracePt t="80128" x="1309688" y="6550025"/>
          <p14:tracePt t="80136" x="1203325" y="6616700"/>
          <p14:tracePt t="80144" x="1127125" y="6646863"/>
          <p14:tracePt t="80152" x="1077913" y="6665913"/>
          <p14:tracePt t="80160" x="1049338" y="6665913"/>
          <p14:tracePt t="80168" x="1030288" y="6665913"/>
          <p14:tracePt t="80176" x="1020763" y="6665913"/>
          <p14:tracePt t="80184" x="992188" y="6665913"/>
          <p14:tracePt t="80192" x="982663" y="6665913"/>
          <p14:tracePt t="80200" x="944563" y="6665913"/>
          <p14:tracePt t="80208" x="904875" y="6635750"/>
          <p14:tracePt t="80216" x="876300" y="6597650"/>
          <p14:tracePt t="80224" x="847725" y="6569075"/>
          <p14:tracePt t="80232" x="828675" y="6530975"/>
          <p14:tracePt t="80240" x="828675" y="6491288"/>
          <p14:tracePt t="80248" x="828675" y="6462713"/>
          <p14:tracePt t="80257" x="847725" y="6434138"/>
          <p14:tracePt t="80264" x="857250" y="6415088"/>
          <p14:tracePt t="80273" x="866775" y="6415088"/>
          <p14:tracePt t="80304" x="885825" y="6415088"/>
          <p14:tracePt t="80312" x="895350" y="6415088"/>
          <p14:tracePt t="80320" x="923925" y="6415088"/>
          <p14:tracePt t="80328" x="954088" y="6415088"/>
          <p14:tracePt t="80336" x="1001713" y="6415088"/>
          <p14:tracePt t="80344" x="1039813" y="6415088"/>
          <p14:tracePt t="80352" x="1098550" y="6415088"/>
          <p14:tracePt t="80360" x="1155700" y="6415088"/>
          <p14:tracePt t="80368" x="1212850" y="6424613"/>
          <p14:tracePt t="80376" x="1271588" y="6434138"/>
          <p14:tracePt t="80392" x="1290638" y="6434138"/>
          <p14:tracePt t="80560" x="1271588" y="6434138"/>
          <p14:tracePt t="80568" x="1252538" y="6434138"/>
          <p14:tracePt t="80576" x="1243013" y="6415088"/>
          <p14:tracePt t="80584" x="1231900" y="6415088"/>
          <p14:tracePt t="80736" x="1231900" y="6386513"/>
          <p14:tracePt t="80744" x="1281113" y="6346825"/>
          <p14:tracePt t="80752" x="1366838" y="6308725"/>
          <p14:tracePt t="80760" x="1511300" y="6261100"/>
          <p14:tracePt t="80768" x="1598613" y="6211888"/>
          <p14:tracePt t="80776" x="1724025" y="6164263"/>
          <p14:tracePt t="80784" x="1830388" y="6116638"/>
          <p14:tracePt t="80792" x="1897063" y="6107113"/>
          <p14:tracePt t="80800" x="1984375" y="6078538"/>
          <p14:tracePt t="80808" x="2051050" y="6078538"/>
          <p14:tracePt t="80816" x="2157413" y="6078538"/>
          <p14:tracePt t="80824" x="2254250" y="6078538"/>
          <p14:tracePt t="80832" x="2359025" y="6078538"/>
          <p14:tracePt t="80841" x="2465388" y="6078538"/>
          <p14:tracePt t="80848" x="2562225" y="6078538"/>
          <p14:tracePt t="80857" x="2638425" y="6088063"/>
          <p14:tracePt t="80864" x="2725738" y="6097588"/>
          <p14:tracePt t="80872" x="2811463" y="6097588"/>
          <p14:tracePt t="80880" x="2851150" y="6116638"/>
          <p14:tracePt t="80888" x="2879725" y="6116638"/>
          <p14:tracePt t="80896" x="2898775" y="6116638"/>
          <p14:tracePt t="80904" x="2908300" y="6116638"/>
          <p14:tracePt t="80912" x="2917825" y="6116638"/>
          <p14:tracePt t="80920" x="2946400" y="6116638"/>
          <p14:tracePt t="80928" x="2965450" y="6116638"/>
          <p14:tracePt t="80936" x="2995613" y="6116638"/>
          <p14:tracePt t="80944" x="3024188" y="6116638"/>
          <p14:tracePt t="80952" x="3052763" y="6116638"/>
          <p14:tracePt t="80968" x="3071813" y="6116638"/>
          <p14:tracePt t="80984" x="3090863" y="6116638"/>
          <p14:tracePt t="80992" x="3109913" y="6107113"/>
          <p14:tracePt t="81000" x="3130550" y="6088063"/>
          <p14:tracePt t="81008" x="3140075" y="6088063"/>
          <p14:tracePt t="81016" x="3168650" y="6067425"/>
          <p14:tracePt t="81024" x="3187700" y="6067425"/>
          <p14:tracePt t="81032" x="3197225" y="6048375"/>
          <p14:tracePt t="81041" x="3225800" y="6038850"/>
          <p14:tracePt t="81048" x="3254375" y="6019800"/>
          <p14:tracePt t="81057" x="3263900" y="6010275"/>
          <p14:tracePt t="81064" x="3275013" y="6010275"/>
          <p14:tracePt t="81072" x="3322638" y="5981700"/>
          <p14:tracePt t="81080" x="3351213" y="5962650"/>
          <p14:tracePt t="81088" x="3360738" y="5962650"/>
          <p14:tracePt t="81096" x="3398838" y="5934075"/>
          <p14:tracePt t="81104" x="3419475" y="5922963"/>
          <p14:tracePt t="81112" x="3448050" y="5884863"/>
          <p14:tracePt t="81120" x="3467100" y="5865813"/>
          <p14:tracePt t="81128" x="3495675" y="5846763"/>
          <p14:tracePt t="81136" x="3505200" y="5818188"/>
          <p14:tracePt t="81152" x="3514725" y="5808663"/>
          <p14:tracePt t="81160" x="3514725" y="5799138"/>
          <p14:tracePt t="81168" x="3524250" y="5778500"/>
          <p14:tracePt t="81184" x="3524250" y="5768975"/>
          <p14:tracePt t="81208" x="3524250" y="5749925"/>
          <p14:tracePt t="81216" x="3524250" y="5740400"/>
          <p14:tracePt t="81225" x="3524250" y="5721350"/>
          <p14:tracePt t="81232" x="3533775" y="5711825"/>
          <p14:tracePt t="81248" x="3543300" y="5692775"/>
          <p14:tracePt t="81256" x="3543300" y="5673725"/>
          <p14:tracePt t="81264" x="3543300" y="5664200"/>
          <p14:tracePt t="81272" x="3543300" y="5645150"/>
          <p14:tracePt t="81290" x="3543300" y="5624513"/>
          <p14:tracePt t="81296" x="3543300" y="5595938"/>
          <p14:tracePt t="81304" x="3543300" y="5576888"/>
          <p14:tracePt t="81320" x="3543300" y="5567363"/>
          <p14:tracePt t="81328" x="3543300" y="5548313"/>
          <p14:tracePt t="81336" x="3533775" y="5548313"/>
          <p14:tracePt t="81344" x="3533775" y="5538788"/>
          <p14:tracePt t="82400" x="3524250" y="5538788"/>
          <p14:tracePt t="82416" x="3505200" y="5538788"/>
          <p14:tracePt t="82432" x="3505200" y="5548313"/>
          <p14:tracePt t="82440" x="3495675" y="5548313"/>
          <p14:tracePt t="82456" x="3486150" y="5557838"/>
          <p14:tracePt t="82464" x="3486150" y="5567363"/>
          <p14:tracePt t="82488" x="3486150" y="5576888"/>
          <p14:tracePt t="82504" x="3476625" y="5595938"/>
          <p14:tracePt t="82536" x="3476625" y="5605463"/>
          <p14:tracePt t="82552" x="3476625" y="5614988"/>
          <p14:tracePt t="82656" x="3457575" y="5634038"/>
          <p14:tracePt t="82664" x="3419475" y="5645150"/>
          <p14:tracePt t="82672" x="3360738" y="5664200"/>
          <p14:tracePt t="82680" x="3332163" y="5664200"/>
          <p14:tracePt t="82688" x="3275013" y="5673725"/>
          <p14:tracePt t="82696" x="3178175" y="5711825"/>
          <p14:tracePt t="82704" x="3100388" y="5730875"/>
          <p14:tracePt t="82712" x="3005138" y="5759450"/>
          <p14:tracePt t="82720" x="2917825" y="5778500"/>
          <p14:tracePt t="82728" x="2811463" y="5808663"/>
          <p14:tracePt t="82736" x="2716213" y="5837238"/>
          <p14:tracePt t="82744" x="2609850" y="5884863"/>
          <p14:tracePt t="82752" x="2513013" y="5922963"/>
          <p14:tracePt t="82760" x="2455863" y="5943600"/>
          <p14:tracePt t="82768" x="2387600" y="5981700"/>
          <p14:tracePt t="82776" x="2330450" y="6019800"/>
          <p14:tracePt t="82784" x="2301875" y="6038850"/>
          <p14:tracePt t="82792" x="2263775" y="6078538"/>
          <p14:tracePt t="82809" x="2243138" y="6088063"/>
          <p14:tracePt t="82816" x="2243138" y="6097588"/>
          <p14:tracePt t="82824" x="2243138" y="6126163"/>
          <p14:tracePt t="82832" x="2243138" y="6135688"/>
          <p14:tracePt t="82840" x="2243138" y="6154738"/>
          <p14:tracePt t="82848" x="2243138" y="6164263"/>
          <p14:tracePt t="82856" x="2243138" y="6192838"/>
          <p14:tracePt t="82864" x="2254250" y="6211888"/>
          <p14:tracePt t="82872" x="2263775" y="6232525"/>
          <p14:tracePt t="82888" x="2273300" y="6251575"/>
          <p14:tracePt t="82896" x="2292350" y="6261100"/>
          <p14:tracePt t="82904" x="2311400" y="6280150"/>
          <p14:tracePt t="82912" x="2330450" y="6289675"/>
          <p14:tracePt t="82920" x="2339975" y="6299200"/>
          <p14:tracePt t="82928" x="2349500" y="6299200"/>
          <p14:tracePt t="82936" x="2368550" y="6299200"/>
          <p14:tracePt t="82944" x="2378075" y="6308725"/>
          <p14:tracePt t="82960" x="2398713" y="6318250"/>
          <p14:tracePt t="82968" x="2408238" y="6327775"/>
          <p14:tracePt t="82976" x="2427288" y="6327775"/>
          <p14:tracePt t="82984" x="2446338" y="6327775"/>
          <p14:tracePt t="82993" x="2474913" y="6337300"/>
          <p14:tracePt t="83000" x="2513013" y="6337300"/>
          <p14:tracePt t="83010" x="2543175" y="6337300"/>
          <p14:tracePt t="83016" x="2581275" y="6337300"/>
          <p14:tracePt t="83024" x="2600325" y="6337300"/>
          <p14:tracePt t="83032" x="2628900" y="6337300"/>
          <p14:tracePt t="83040" x="2657475" y="6337300"/>
          <p14:tracePt t="83048" x="2667000" y="6337300"/>
          <p14:tracePt t="83056" x="2687638" y="6337300"/>
          <p14:tracePt t="83064" x="2697163" y="6337300"/>
          <p14:tracePt t="83072" x="2725738" y="6337300"/>
          <p14:tracePt t="83088" x="2744788" y="6337300"/>
          <p14:tracePt t="83096" x="2754313" y="6337300"/>
          <p14:tracePt t="83104" x="2773363" y="6337300"/>
          <p14:tracePt t="83112" x="2782888" y="6337300"/>
          <p14:tracePt t="83120" x="2792413" y="6337300"/>
          <p14:tracePt t="83152" x="2801938" y="6337300"/>
          <p14:tracePt t="83624" x="2792413" y="6337300"/>
          <p14:tracePt t="83640" x="2782888" y="6337300"/>
          <p14:tracePt t="83696" x="2763838" y="6337300"/>
          <p14:tracePt t="83712" x="2754313" y="6337300"/>
          <p14:tracePt t="83728" x="2744788" y="6337300"/>
          <p14:tracePt t="83744" x="2735263" y="6337300"/>
          <p14:tracePt t="84832" x="2744788" y="6337300"/>
          <p14:tracePt t="84856" x="2754313" y="6337300"/>
          <p14:tracePt t="84880" x="2763838" y="6337300"/>
          <p14:tracePt t="84888" x="2782888" y="6327775"/>
          <p14:tracePt t="84904" x="2792413" y="6318250"/>
          <p14:tracePt t="84912" x="2811463" y="6318250"/>
          <p14:tracePt t="84920" x="2820988" y="6318250"/>
          <p14:tracePt t="84929" x="2841625" y="6299200"/>
          <p14:tracePt t="84936" x="2860675" y="6289675"/>
          <p14:tracePt t="84968" x="2870200" y="6289675"/>
          <p14:tracePt t="84992" x="2879725" y="6289675"/>
          <p14:tracePt t="85000" x="2879725" y="6280150"/>
          <p14:tracePt t="85016" x="2898775" y="6280150"/>
          <p14:tracePt t="85024" x="2908300" y="6270625"/>
          <p14:tracePt t="85032" x="2917825" y="6261100"/>
          <p14:tracePt t="85040" x="2936875" y="6261100"/>
          <p14:tracePt t="85048" x="2955925" y="6251575"/>
          <p14:tracePt t="85056" x="2986088" y="6242050"/>
          <p14:tracePt t="85064" x="3005138" y="6232525"/>
          <p14:tracePt t="85072" x="3024188" y="6232525"/>
          <p14:tracePt t="85080" x="3052763" y="6223000"/>
          <p14:tracePt t="85088" x="3071813" y="6211888"/>
          <p14:tracePt t="85096" x="3100388" y="6202363"/>
          <p14:tracePt t="85112" x="3119438" y="6202363"/>
          <p14:tracePt t="85128" x="3130550" y="6192838"/>
          <p14:tracePt t="85144" x="3149600" y="6192838"/>
          <p14:tracePt t="85152" x="3159125" y="6192838"/>
          <p14:tracePt t="85168" x="3178175" y="6192838"/>
          <p14:tracePt t="85184" x="3187700" y="6192838"/>
          <p14:tracePt t="85208" x="3206750" y="6192838"/>
          <p14:tracePt t="85240" x="3216275" y="6192838"/>
          <p14:tracePt t="85448" x="3225800" y="6183313"/>
          <p14:tracePt t="85456" x="3225800" y="6173788"/>
          <p14:tracePt t="85952" x="3225800" y="6164263"/>
          <p14:tracePt t="85960" x="3244850" y="6164263"/>
          <p14:tracePt t="85976" x="3263900" y="6164263"/>
          <p14:tracePt t="85984" x="3275013" y="6164263"/>
          <p14:tracePt t="85992" x="3313113" y="6154738"/>
          <p14:tracePt t="86000" x="3322638" y="6154738"/>
          <p14:tracePt t="86008" x="3351213" y="6135688"/>
          <p14:tracePt t="86024" x="3379788" y="6135688"/>
          <p14:tracePt t="86032" x="3389313" y="6135688"/>
          <p14:tracePt t="86040" x="3398838" y="6135688"/>
          <p14:tracePt t="86048" x="3408363" y="6135688"/>
          <p14:tracePt t="86064" x="3429000" y="6126163"/>
          <p14:tracePt t="86080" x="3438525" y="6126163"/>
          <p14:tracePt t="86152" x="3448050" y="6126163"/>
          <p14:tracePt t="86160" x="3457575" y="6116638"/>
          <p14:tracePt t="86496" x="3457575" y="6107113"/>
          <p14:tracePt t="86776" x="3476625" y="6107113"/>
          <p14:tracePt t="86784" x="3505200" y="6107113"/>
          <p14:tracePt t="86792" x="3543300" y="6107113"/>
          <p14:tracePt t="86800" x="3582988" y="6107113"/>
          <p14:tracePt t="86808" x="3621088" y="6107113"/>
          <p14:tracePt t="86816" x="3668713" y="6107113"/>
          <p14:tracePt t="86824" x="3746500" y="6107113"/>
          <p14:tracePt t="86832" x="3832225" y="6107113"/>
          <p14:tracePt t="86840" x="3910013" y="6116638"/>
          <p14:tracePt t="86848" x="3957638" y="6126163"/>
          <p14:tracePt t="86856" x="4016375" y="6145213"/>
          <p14:tracePt t="86864" x="4083050" y="6145213"/>
          <p14:tracePt t="86872" x="4130675" y="6154738"/>
          <p14:tracePt t="86880" x="4179888" y="6164263"/>
          <p14:tracePt t="86888" x="4217988" y="6164263"/>
          <p14:tracePt t="86896" x="4256088" y="6164263"/>
          <p14:tracePt t="86904" x="4295775" y="6164263"/>
          <p14:tracePt t="86913" x="4324350" y="6164263"/>
          <p14:tracePt t="86920" x="4352925" y="6164263"/>
          <p14:tracePt t="86928" x="4381500" y="6164263"/>
          <p14:tracePt t="86936" x="4410075" y="6164263"/>
          <p14:tracePt t="86944" x="4440238" y="6164263"/>
          <p14:tracePt t="86952" x="4487863" y="6164263"/>
          <p14:tracePt t="86960" x="4516438" y="6164263"/>
          <p14:tracePt t="86968" x="4564063" y="6164263"/>
          <p14:tracePt t="86976" x="4613275" y="6154738"/>
          <p14:tracePt t="86984" x="4660900" y="6135688"/>
          <p14:tracePt t="86992" x="4708525" y="6135688"/>
          <p14:tracePt t="87000" x="4748213" y="6126163"/>
          <p14:tracePt t="87008" x="4776788" y="6126163"/>
          <p14:tracePt t="87016" x="4814888" y="6116638"/>
          <p14:tracePt t="87024" x="4843463" y="6116638"/>
          <p14:tracePt t="87032" x="4873625" y="6107113"/>
          <p14:tracePt t="87040" x="4911725" y="6107113"/>
          <p14:tracePt t="87048" x="4930775" y="6107113"/>
          <p14:tracePt t="87056" x="4968875" y="6107113"/>
          <p14:tracePt t="87064" x="4997450" y="6107113"/>
          <p14:tracePt t="87072" x="5037138" y="6107113"/>
          <p14:tracePt t="87080" x="5084763" y="6107113"/>
          <p14:tracePt t="87088" x="5122863" y="6107113"/>
          <p14:tracePt t="87096" x="5151438" y="6107113"/>
          <p14:tracePt t="87104" x="5200650" y="6107113"/>
          <p14:tracePt t="87113" x="5238750" y="6107113"/>
          <p14:tracePt t="87120" x="5276850" y="6116638"/>
          <p14:tracePt t="87128" x="5316538" y="6116638"/>
          <p14:tracePt t="87136" x="5364163" y="6116638"/>
          <p14:tracePt t="87144" x="5392738" y="6116638"/>
          <p14:tracePt t="87152" x="5421313" y="6126163"/>
          <p14:tracePt t="87160" x="5461000" y="6126163"/>
          <p14:tracePt t="87168" x="5470525" y="6145213"/>
          <p14:tracePt t="87176" x="5508625" y="6145213"/>
          <p14:tracePt t="87184" x="5537200" y="6145213"/>
          <p14:tracePt t="87192" x="5595938" y="6164263"/>
          <p14:tracePt t="87200" x="5605463" y="6164263"/>
          <p14:tracePt t="87208" x="5634038" y="6164263"/>
          <p14:tracePt t="87216" x="5672138" y="6183313"/>
          <p14:tracePt t="87224" x="5700713" y="6183313"/>
          <p14:tracePt t="87232" x="5729288" y="6183313"/>
          <p14:tracePt t="87240" x="5749925" y="6183313"/>
          <p14:tracePt t="87248" x="5778500" y="6183313"/>
          <p14:tracePt t="87256" x="5807075" y="6183313"/>
          <p14:tracePt t="87264" x="5835650" y="6183313"/>
          <p14:tracePt t="87272" x="5845175" y="6183313"/>
          <p14:tracePt t="87280" x="5873750" y="6183313"/>
          <p14:tracePt t="87296" x="5884863" y="6183313"/>
          <p14:tracePt t="87304" x="5894388" y="6192838"/>
          <p14:tracePt t="87336" x="5903913" y="6192838"/>
          <p14:tracePt t="87520" x="5913438" y="6192838"/>
          <p14:tracePt t="87536" x="5932488" y="6192838"/>
          <p14:tracePt t="87552" x="5942013" y="6192838"/>
          <p14:tracePt t="87560" x="5951538" y="6192838"/>
          <p14:tracePt t="87568" x="5961063" y="6192838"/>
          <p14:tracePt t="87576" x="5989638" y="6192838"/>
          <p14:tracePt t="87584" x="5999163" y="6192838"/>
          <p14:tracePt t="87600" x="6018213" y="6192838"/>
          <p14:tracePt t="87608" x="6029325" y="6192838"/>
          <p14:tracePt t="87616" x="6048375" y="6192838"/>
          <p14:tracePt t="87624" x="6057900" y="6192838"/>
          <p14:tracePt t="87640" x="6086475" y="6202363"/>
          <p14:tracePt t="87648" x="6096000" y="6202363"/>
          <p14:tracePt t="87656" x="6124575" y="6202363"/>
          <p14:tracePt t="87664" x="6153150" y="6202363"/>
          <p14:tracePt t="87672" x="6162675" y="6202363"/>
          <p14:tracePt t="87680" x="6192838" y="6202363"/>
          <p14:tracePt t="87688" x="6221413" y="6202363"/>
          <p14:tracePt t="87697" x="6240463" y="6202363"/>
          <p14:tracePt t="87704" x="6269038" y="6202363"/>
          <p14:tracePt t="87713" x="6297613" y="6202363"/>
          <p14:tracePt t="87720" x="6327775" y="6202363"/>
          <p14:tracePt t="87728" x="6337300" y="6202363"/>
          <p14:tracePt t="87736" x="6365875" y="6202363"/>
          <p14:tracePt t="87744" x="6375400" y="6202363"/>
          <p14:tracePt t="87752" x="6384925" y="6202363"/>
          <p14:tracePt t="87760" x="6403975" y="6202363"/>
          <p14:tracePt t="87768" x="6413500" y="6202363"/>
          <p14:tracePt t="87776" x="6423025" y="6202363"/>
          <p14:tracePt t="87784" x="6432550" y="6202363"/>
          <p14:tracePt t="87879" x="6451600" y="6202363"/>
          <p14:tracePt t="87904" x="6462713" y="6202363"/>
          <p14:tracePt t="87920" x="6481763" y="6202363"/>
          <p14:tracePt t="87936" x="6491288" y="6202363"/>
          <p14:tracePt t="87944" x="6510338" y="6202363"/>
          <p14:tracePt t="87960" x="6519863" y="6202363"/>
          <p14:tracePt t="87968" x="6538913" y="6202363"/>
          <p14:tracePt t="87976" x="6557963" y="6202363"/>
          <p14:tracePt t="87984" x="6586538" y="6192838"/>
          <p14:tracePt t="87992" x="6607175" y="6183313"/>
          <p14:tracePt t="88000" x="6626225" y="6173788"/>
          <p14:tracePt t="88008" x="6654800" y="6164263"/>
          <p14:tracePt t="88016" x="6683375" y="6154738"/>
          <p14:tracePt t="88024" x="6702425" y="6135688"/>
          <p14:tracePt t="88032" x="6711950" y="6135688"/>
          <p14:tracePt t="88040" x="6731000" y="6135688"/>
          <p14:tracePt t="88048" x="6751638" y="6135688"/>
          <p14:tracePt t="88056" x="6761163" y="6116638"/>
          <p14:tracePt t="88064" x="6780213" y="6116638"/>
          <p14:tracePt t="88072" x="6799263" y="6116638"/>
          <p14:tracePt t="88080" x="6818313" y="6116638"/>
          <p14:tracePt t="88097" x="6837363" y="6116638"/>
          <p14:tracePt t="88104" x="6846888" y="6116638"/>
          <p14:tracePt t="88112" x="6856413" y="6116638"/>
          <p14:tracePt t="88120" x="6865938" y="6116638"/>
          <p14:tracePt t="88128" x="6884988" y="6116638"/>
          <p14:tracePt t="88136" x="6905625" y="6116638"/>
          <p14:tracePt t="88144" x="6924675" y="6116638"/>
          <p14:tracePt t="88168" x="6934200" y="6116638"/>
          <p14:tracePt t="88184" x="6943725" y="6116638"/>
          <p14:tracePt t="88192" x="6953250" y="6116638"/>
          <p14:tracePt t="88200" x="6962775" y="6116638"/>
          <p14:tracePt t="88224" x="6972300" y="6116638"/>
          <p14:tracePt t="88248" x="6981825" y="6116638"/>
          <p14:tracePt t="88264" x="6981825" y="6107113"/>
          <p14:tracePt t="88280" x="6991350" y="6107113"/>
          <p14:tracePt t="88288" x="7000875" y="6107113"/>
          <p14:tracePt t="88314" x="7019925" y="6107113"/>
          <p14:tracePt t="88320" x="7029450" y="6107113"/>
          <p14:tracePt t="88336" x="7050088" y="6107113"/>
          <p14:tracePt t="88344" x="7069138" y="6107113"/>
          <p14:tracePt t="88352" x="7088188" y="6107113"/>
          <p14:tracePt t="88360" x="7097713" y="6107113"/>
          <p14:tracePt t="88368" x="7116763" y="6107113"/>
          <p14:tracePt t="88376" x="7154863" y="6107113"/>
          <p14:tracePt t="88384" x="7173913" y="6116638"/>
          <p14:tracePt t="88392" x="7204075" y="6116638"/>
          <p14:tracePt t="88399" x="7242175" y="6116638"/>
          <p14:tracePt t="88408" x="7270750" y="6116638"/>
          <p14:tracePt t="88416" x="7289800" y="6116638"/>
          <p14:tracePt t="88424" x="7318375" y="6126163"/>
          <p14:tracePt t="88432" x="7348538" y="6126163"/>
          <p14:tracePt t="88440" x="7377113" y="6126163"/>
          <p14:tracePt t="88448" x="7386638" y="6135688"/>
          <p14:tracePt t="88456" x="7405688" y="6135688"/>
          <p14:tracePt t="88464" x="7434263" y="6145213"/>
          <p14:tracePt t="88481" x="7443788" y="6154738"/>
          <p14:tracePt t="88488" x="7462838" y="6164263"/>
          <p14:tracePt t="88496" x="7472363" y="6164263"/>
          <p14:tracePt t="88504" x="7483475" y="6164263"/>
          <p14:tracePt t="88512" x="7502525" y="6164263"/>
          <p14:tracePt t="88520" x="7531100" y="6183313"/>
          <p14:tracePt t="88536" x="7550150" y="6183313"/>
          <p14:tracePt t="88544" x="7559675" y="6183313"/>
          <p14:tracePt t="88552" x="7578725" y="6183313"/>
          <p14:tracePt t="88560" x="7597775" y="6183313"/>
          <p14:tracePt t="88568" x="7616825" y="6183313"/>
          <p14:tracePt t="88576" x="7627938" y="6183313"/>
          <p14:tracePt t="88584" x="7637463" y="6183313"/>
          <p14:tracePt t="88592" x="7656513" y="6183313"/>
          <p14:tracePt t="88600" x="7675563" y="6183313"/>
          <p14:tracePt t="88608" x="7685088" y="6183313"/>
          <p14:tracePt t="88616" x="7694613" y="6183313"/>
          <p14:tracePt t="88624" x="7704138" y="6183313"/>
          <p14:tracePt t="88640" x="7713663" y="6183313"/>
          <p14:tracePt t="88648" x="7723188" y="6183313"/>
          <p14:tracePt t="88664" x="7732713" y="6183313"/>
          <p14:tracePt t="88672" x="7742238" y="6183313"/>
          <p14:tracePt t="88681" x="7761288" y="6192838"/>
          <p14:tracePt t="88688" x="7772400" y="6192838"/>
          <p14:tracePt t="88696" x="7791450" y="6192838"/>
          <p14:tracePt t="88704" x="7800975" y="6192838"/>
          <p14:tracePt t="88712" x="7810500" y="6192838"/>
          <p14:tracePt t="88904" x="7800975" y="6192838"/>
          <p14:tracePt t="88912" x="7751763" y="6202363"/>
          <p14:tracePt t="88920" x="7675563" y="6223000"/>
          <p14:tracePt t="88928" x="7607300" y="6232525"/>
          <p14:tracePt t="88936" x="7512050" y="6251575"/>
          <p14:tracePt t="88944" x="7367588" y="6270625"/>
          <p14:tracePt t="88952" x="7107238" y="6289675"/>
          <p14:tracePt t="88960" x="6818313" y="6289675"/>
          <p14:tracePt t="88968" x="6451600" y="6289675"/>
          <p14:tracePt t="88976" x="5951538" y="6289675"/>
          <p14:tracePt t="88984" x="5508625" y="6289675"/>
          <p14:tracePt t="88992" x="4940300" y="6289675"/>
          <p14:tracePt t="89000" x="4314825" y="6289675"/>
          <p14:tracePt t="89008" x="3582988" y="6289675"/>
          <p14:tracePt t="89016" x="2782888" y="6289675"/>
          <p14:tracePt t="89024" x="1944688" y="6289675"/>
          <p14:tracePt t="89032" x="982663" y="6289675"/>
          <p14:tracePt t="89336" x="307975" y="6192838"/>
          <p14:tracePt t="89344" x="800100" y="5903913"/>
          <p14:tracePt t="89352" x="1347788" y="5557838"/>
          <p14:tracePt t="89360" x="2060575" y="5240338"/>
          <p14:tracePt t="89368" x="2927350" y="4892675"/>
          <p14:tracePt t="89376" x="3986213" y="4565650"/>
          <p14:tracePt t="89384" x="5027613" y="4229100"/>
          <p14:tracePt t="89392" x="6048375" y="3919538"/>
          <p14:tracePt t="89400" x="7107238" y="3630613"/>
          <p14:tracePt t="89408" x="7983538" y="3467100"/>
          <p14:tracePt t="89416" x="8696325" y="3341688"/>
          <p14:tracePt t="89424" x="9312275" y="3265488"/>
          <p14:tracePt t="89432" x="9736138" y="3246438"/>
          <p14:tracePt t="89440" x="9948863" y="3246438"/>
          <p14:tracePt t="89449" x="10006013" y="3246438"/>
          <p14:tracePt t="89456" x="10034588" y="3246438"/>
          <p14:tracePt t="89465" x="10034588" y="3265488"/>
          <p14:tracePt t="89472" x="10006013" y="3313113"/>
          <p14:tracePt t="89481" x="9928225" y="3400425"/>
          <p14:tracePt t="89488" x="9745663" y="3535363"/>
          <p14:tracePt t="89496" x="9359900" y="3775075"/>
          <p14:tracePt t="89504" x="8916988" y="4016375"/>
          <p14:tracePt t="89512" x="8272463" y="4392613"/>
          <p14:tracePt t="89519" x="7666038" y="4652963"/>
          <p14:tracePt t="89528" x="7107238" y="4892675"/>
          <p14:tracePt t="89536" x="6635750" y="5046663"/>
          <p14:tracePt t="89544" x="6269038" y="5172075"/>
          <p14:tracePt t="89552" x="6038850" y="5210175"/>
          <p14:tracePt t="89560" x="5913438" y="5230813"/>
          <p14:tracePt t="89568" x="5854700" y="5240338"/>
          <p14:tracePt t="89632" x="5854700" y="5230813"/>
          <p14:tracePt t="89640" x="5873750" y="5230813"/>
          <p14:tracePt t="89649" x="5894388" y="5210175"/>
          <p14:tracePt t="89696" x="5903913" y="5200650"/>
          <p14:tracePt t="89704" x="5903913" y="5191125"/>
          <p14:tracePt t="89712" x="5729288" y="5200650"/>
          <p14:tracePt t="89720" x="5335588" y="5326063"/>
          <p14:tracePt t="89728" x="4892675" y="5432425"/>
          <p14:tracePt t="89736" x="4324350" y="5567363"/>
          <p14:tracePt t="89744" x="3803650" y="5721350"/>
          <p14:tracePt t="89752" x="3206750" y="5903913"/>
          <p14:tracePt t="89760" x="2638425" y="6038850"/>
          <p14:tracePt t="89768" x="2138363" y="6192838"/>
          <p14:tracePt t="89776" x="1771650" y="6299200"/>
          <p14:tracePt t="89784" x="1589088" y="6346825"/>
          <p14:tracePt t="89792" x="1482725" y="6356350"/>
          <p14:tracePt t="89800" x="1444625" y="6356350"/>
          <p14:tracePt t="89808" x="1425575" y="6367463"/>
          <p14:tracePt t="89864" x="1463675" y="6367463"/>
          <p14:tracePt t="89872" x="1570038" y="6367463"/>
          <p14:tracePt t="89880" x="1655763" y="6367463"/>
          <p14:tracePt t="89888" x="1733550" y="6367463"/>
          <p14:tracePt t="89896" x="1800225" y="6367463"/>
          <p14:tracePt t="89904" x="1858963" y="6367463"/>
          <p14:tracePt t="89912" x="1935163" y="6367463"/>
          <p14:tracePt t="89920" x="2012950" y="6367463"/>
          <p14:tracePt t="89928" x="2109788" y="6367463"/>
          <p14:tracePt t="89936" x="2205038" y="6367463"/>
          <p14:tracePt t="89944" x="2349500" y="6356350"/>
          <p14:tracePt t="89952" x="2465388" y="6346825"/>
          <p14:tracePt t="89960" x="2571750" y="6327775"/>
          <p14:tracePt t="89968" x="2628900" y="6327775"/>
          <p14:tracePt t="89976" x="2647950" y="6327775"/>
          <p14:tracePt t="89984" x="2657475" y="6318250"/>
          <p14:tracePt t="90016" x="2667000" y="6308725"/>
          <p14:tracePt t="90032" x="2687638" y="6308725"/>
          <p14:tracePt t="90040" x="2725738" y="6308725"/>
          <p14:tracePt t="90049" x="2792413" y="6308725"/>
          <p14:tracePt t="90056" x="2851150" y="6289675"/>
          <p14:tracePt t="90064" x="2955925" y="6251575"/>
          <p14:tracePt t="90072" x="3062288" y="6232525"/>
          <p14:tracePt t="90080" x="3187700" y="6183313"/>
          <p14:tracePt t="90088" x="3351213" y="6135688"/>
          <p14:tracePt t="90096" x="3486150" y="6116638"/>
          <p14:tracePt t="90104" x="3602038" y="6088063"/>
          <p14:tracePt t="90112" x="3717925" y="6067425"/>
          <p14:tracePt t="90120" x="3794125" y="6057900"/>
          <p14:tracePt t="90128" x="3832225" y="6057900"/>
          <p14:tracePt t="90136" x="3862388" y="6057900"/>
          <p14:tracePt t="90248" x="3871913" y="6057900"/>
          <p14:tracePt t="90328" x="3862388" y="6057900"/>
          <p14:tracePt t="90336" x="3832225" y="6057900"/>
          <p14:tracePt t="90344" x="3813175" y="6057900"/>
          <p14:tracePt t="90568" x="3794125" y="6057900"/>
          <p14:tracePt t="90576" x="3756025" y="6057900"/>
          <p14:tracePt t="90584" x="3708400" y="6057900"/>
          <p14:tracePt t="90592" x="3630613" y="6057900"/>
          <p14:tracePt t="90600" x="3573463" y="6057900"/>
          <p14:tracePt t="90608" x="3563938" y="6057900"/>
          <p14:tracePt t="90616" x="3552825" y="6057900"/>
          <p14:tracePt t="90624" x="3552825" y="6038850"/>
          <p14:tracePt t="90633" x="3708400" y="5922963"/>
          <p14:tracePt t="90640" x="4006850" y="5664200"/>
          <p14:tracePt t="90648" x="4305300" y="5354638"/>
          <p14:tracePt t="90656" x="4641850" y="5008563"/>
          <p14:tracePt t="90664" x="4921250" y="4613275"/>
          <p14:tracePt t="90672" x="5229225" y="4170363"/>
          <p14:tracePt t="90680" x="5565775" y="3670300"/>
          <p14:tracePt t="90688" x="5884863" y="3159125"/>
          <p14:tracePt t="90696" x="6269038" y="2628900"/>
          <p14:tracePt t="90704" x="6626225" y="2138363"/>
          <p14:tracePt t="90712" x="6981825" y="1636713"/>
          <p14:tracePt t="90720" x="7270750" y="1193800"/>
          <p14:tracePt t="90728" x="7540625" y="779463"/>
          <p14:tracePt t="90736" x="7742238" y="461963"/>
          <p14:tracePt t="90744" x="7886700" y="211138"/>
          <p14:tracePt t="90752" x="7983538" y="38100"/>
          <p14:tracePt t="91717" x="3890963" y="1608138"/>
          <p14:tracePt t="91717" x="2801938" y="3187700"/>
          <p14:tracePt t="91717" x="1550988" y="5181600"/>
          <p14:tracePt t="91717" x="596900" y="760413"/>
          <p14:tracePt t="91717" x="1338263" y="9525"/>
          <p14:tracePt t="91717" x="1184275" y="47625"/>
          <p14:tracePt t="91717" x="3938588" y="346075"/>
          <p14:tracePt t="91717" x="3602038" y="452438"/>
          <p14:tracePt t="91717" x="3398838" y="549275"/>
          <p14:tracePt t="91717" x="3360738" y="558800"/>
          <p14:tracePt t="91717" x="3370263" y="558800"/>
          <p14:tracePt t="91717" x="3429000" y="539750"/>
          <p14:tracePt t="91717" x="3524250" y="461963"/>
          <p14:tracePt t="91717" x="3668713" y="366713"/>
          <p14:tracePt t="91717" x="3832225" y="241300"/>
          <p14:tracePt t="91717" x="4170363" y="66675"/>
          <p14:tracePt t="92221" x="7588250" y="241300"/>
          <p14:tracePt t="92229" x="7502525" y="481013"/>
          <p14:tracePt t="92237" x="7405688" y="750888"/>
          <p14:tracePt t="92245" x="7367588" y="1001713"/>
          <p14:tracePt t="92253" x="7339013" y="1252538"/>
          <p14:tracePt t="92261" x="7289800" y="1531938"/>
          <p14:tracePt t="92269" x="7261225" y="1752600"/>
          <p14:tracePt t="92277" x="7261225" y="1906588"/>
          <p14:tracePt t="92285" x="7223125" y="2041525"/>
          <p14:tracePt t="92294" x="7213600" y="2157413"/>
          <p14:tracePt t="92301" x="7204075" y="2244725"/>
          <p14:tracePt t="92309" x="7183438" y="2320925"/>
          <p14:tracePt t="92317" x="7164388" y="2379663"/>
          <p14:tracePt t="92325" x="7164388" y="2408238"/>
          <p14:tracePt t="92333" x="7164388" y="2436813"/>
          <p14:tracePt t="92341" x="7164388" y="2455863"/>
          <p14:tracePt t="92357" x="7164388" y="2465388"/>
          <p14:tracePt t="92413" x="7164388" y="2474913"/>
          <p14:tracePt t="92437" x="7183438" y="2484438"/>
          <p14:tracePt t="92445" x="7204075" y="2484438"/>
          <p14:tracePt t="92453" x="7223125" y="2505075"/>
          <p14:tracePt t="92461" x="7251700" y="2514600"/>
          <p14:tracePt t="92469" x="7308850" y="2514600"/>
          <p14:tracePt t="92477" x="7358063" y="2514600"/>
          <p14:tracePt t="92485" x="7424738" y="2514600"/>
          <p14:tracePt t="92494" x="7512050" y="2514600"/>
          <p14:tracePt t="92501" x="7616825" y="2514600"/>
          <p14:tracePt t="92509" x="7704138" y="2514600"/>
          <p14:tracePt t="92517" x="7800975" y="2514600"/>
          <p14:tracePt t="92525" x="7896225" y="2514600"/>
          <p14:tracePt t="92533" x="8002588" y="2514600"/>
          <p14:tracePt t="92541" x="8118475" y="2514600"/>
          <p14:tracePt t="92549" x="8234363" y="2514600"/>
          <p14:tracePt t="92557" x="8329613" y="2514600"/>
          <p14:tracePt t="92565" x="8445500" y="2514600"/>
          <p14:tracePt t="92573" x="8542338" y="2514600"/>
          <p14:tracePt t="92581" x="8639175" y="2514600"/>
          <p14:tracePt t="92589" x="8696325" y="2514600"/>
          <p14:tracePt t="92597" x="8734425" y="2524125"/>
          <p14:tracePt t="92605" x="8772525" y="2524125"/>
          <p14:tracePt t="92613" x="8812213" y="2552700"/>
          <p14:tracePt t="92621" x="8840788" y="2562225"/>
          <p14:tracePt t="92629" x="8850313" y="2581275"/>
          <p14:tracePt t="92637" x="8878888" y="2600325"/>
          <p14:tracePt t="92644" x="8897938" y="2628900"/>
          <p14:tracePt t="92653" x="8907463" y="2638425"/>
          <p14:tracePt t="92661" x="8928100" y="2668588"/>
          <p14:tracePt t="92669" x="8937625" y="2697163"/>
          <p14:tracePt t="92678" x="8937625" y="2725738"/>
          <p14:tracePt t="92685" x="8947150" y="2763838"/>
          <p14:tracePt t="92694" x="8947150" y="2782888"/>
          <p14:tracePt t="92701" x="8947150" y="2822575"/>
          <p14:tracePt t="92709" x="8956675" y="2851150"/>
          <p14:tracePt t="92717" x="8966200" y="2879725"/>
          <p14:tracePt t="92725" x="8975725" y="2908300"/>
          <p14:tracePt t="92733" x="8985250" y="2957513"/>
          <p14:tracePt t="92741" x="8994775" y="2967038"/>
          <p14:tracePt t="92749" x="8994775" y="2995613"/>
          <p14:tracePt t="92757" x="8994775" y="3033713"/>
          <p14:tracePt t="92765" x="8994775" y="3082925"/>
          <p14:tracePt t="92773" x="8994775" y="3130550"/>
          <p14:tracePt t="92781" x="8985250" y="3168650"/>
          <p14:tracePt t="92789" x="8975725" y="3206750"/>
          <p14:tracePt t="92797" x="8956675" y="3255963"/>
          <p14:tracePt t="92805" x="8947150" y="3275013"/>
          <p14:tracePt t="92813" x="8937625" y="3303588"/>
          <p14:tracePt t="92821" x="8928100" y="3313113"/>
          <p14:tracePt t="92829" x="8907463" y="3332163"/>
          <p14:tracePt t="92853" x="8907463" y="3341688"/>
          <p14:tracePt t="93253" x="8907463" y="3351213"/>
          <p14:tracePt t="101989" x="8888413" y="3351213"/>
          <p14:tracePt t="101997" x="8812213" y="3351213"/>
          <p14:tracePt t="102005" x="8677275" y="3294063"/>
          <p14:tracePt t="102013" x="8570913" y="3275013"/>
          <p14:tracePt t="102021" x="8455025" y="3236913"/>
          <p14:tracePt t="102029" x="8320088" y="3217863"/>
          <p14:tracePt t="102037" x="8224838" y="3217863"/>
          <p14:tracePt t="102045" x="8108950" y="3217863"/>
          <p14:tracePt t="102053" x="7993063" y="3217863"/>
          <p14:tracePt t="102061" x="7877175" y="3217863"/>
          <p14:tracePt t="102070" x="7761288" y="3217863"/>
          <p14:tracePt t="102077" x="7597775" y="3217863"/>
          <p14:tracePt t="102087" x="7415213" y="3275013"/>
          <p14:tracePt t="102093" x="7232650" y="3322638"/>
          <p14:tracePt t="102101" x="7019925" y="3400425"/>
          <p14:tracePt t="102109" x="6837363" y="3448050"/>
          <p14:tracePt t="102117" x="6654800" y="3486150"/>
          <p14:tracePt t="102125" x="6491288" y="3535363"/>
          <p14:tracePt t="102133" x="6337300" y="3582988"/>
          <p14:tracePt t="102141" x="6202363" y="3592513"/>
          <p14:tracePt t="102149" x="6086475" y="3602038"/>
          <p14:tracePt t="102157" x="5961063" y="3640138"/>
          <p14:tracePt t="102165" x="5845175" y="3651250"/>
          <p14:tracePt t="102173" x="5729288" y="3660775"/>
          <p14:tracePt t="102181" x="5614988" y="3698875"/>
          <p14:tracePt t="102189" x="5489575" y="3736975"/>
          <p14:tracePt t="102197" x="5402263" y="3756025"/>
          <p14:tracePt t="102205" x="5307013" y="3784600"/>
          <p14:tracePt t="102213" x="5219700" y="3795713"/>
          <p14:tracePt t="102221" x="5151438" y="3814763"/>
          <p14:tracePt t="102229" x="5113338" y="3814763"/>
          <p14:tracePt t="102237" x="5065713" y="3833813"/>
          <p14:tracePt t="102245" x="5037138" y="3833813"/>
          <p14:tracePt t="102253" x="5018088" y="3833813"/>
          <p14:tracePt t="102261" x="4987925" y="3833813"/>
          <p14:tracePt t="102270" x="4959350" y="3833813"/>
          <p14:tracePt t="102277" x="4930775" y="3833813"/>
          <p14:tracePt t="102286" x="4902200" y="3833813"/>
          <p14:tracePt t="102293" x="4873625" y="3843338"/>
          <p14:tracePt t="102301" x="4852988" y="3843338"/>
          <p14:tracePt t="102309" x="4824413" y="3843338"/>
          <p14:tracePt t="102317" x="4814888" y="3843338"/>
          <p14:tracePt t="102325" x="4786313" y="3843338"/>
          <p14:tracePt t="102333" x="4757738" y="3843338"/>
          <p14:tracePt t="102341" x="4729163" y="3843338"/>
          <p14:tracePt t="102349" x="4708525" y="3843338"/>
          <p14:tracePt t="102357" x="4689475" y="3843338"/>
          <p14:tracePt t="102365" x="4670425" y="3843338"/>
          <p14:tracePt t="102373" x="4641850" y="3843338"/>
          <p14:tracePt t="102381" x="4594225" y="3843338"/>
          <p14:tracePt t="102389" x="4554538" y="3843338"/>
          <p14:tracePt t="102397" x="4487863" y="3843338"/>
          <p14:tracePt t="102405" x="4440238" y="3843338"/>
          <p14:tracePt t="102413" x="4381500" y="3852863"/>
          <p14:tracePt t="102421" x="4314825" y="3862388"/>
          <p14:tracePt t="102429" x="4286250" y="3862388"/>
          <p14:tracePt t="102437" x="4246563" y="3862388"/>
          <p14:tracePt t="102445" x="4208463" y="3862388"/>
          <p14:tracePt t="102453" x="4170363" y="3862388"/>
          <p14:tracePt t="102461" x="4130675" y="3862388"/>
          <p14:tracePt t="102470" x="4064000" y="3862388"/>
          <p14:tracePt t="102477" x="4044950" y="3862388"/>
          <p14:tracePt t="102485" x="4006850" y="3862388"/>
          <p14:tracePt t="102493" x="3986213" y="3862388"/>
          <p14:tracePt t="102501" x="3976688" y="3862388"/>
          <p14:tracePt t="102509" x="3957638" y="3862388"/>
          <p14:tracePt t="102797" x="3948113" y="3862388"/>
          <p14:tracePt t="102813" x="3929063" y="3862388"/>
          <p14:tracePt t="102821" x="3900488" y="3833813"/>
          <p14:tracePt t="102829" x="3871913" y="3795713"/>
          <p14:tracePt t="102837" x="3832225" y="3765550"/>
          <p14:tracePt t="102845" x="3813175" y="3727450"/>
          <p14:tracePt t="102854" x="3765550" y="3679825"/>
          <p14:tracePt t="102861" x="3708400" y="3640138"/>
          <p14:tracePt t="102870" x="3678238" y="3621088"/>
          <p14:tracePt t="102877" x="3621088" y="3582988"/>
          <p14:tracePt t="102885" x="3563938" y="3554413"/>
          <p14:tracePt t="102893" x="3533775" y="3535363"/>
          <p14:tracePt t="102901" x="3476625" y="3516313"/>
          <p14:tracePt t="102909" x="3438525" y="3506788"/>
          <p14:tracePt t="102917" x="3398838" y="3495675"/>
          <p14:tracePt t="102925" x="3389313" y="3486150"/>
          <p14:tracePt t="103189" x="3408363" y="3495675"/>
          <p14:tracePt t="103197" x="3429000" y="3506788"/>
          <p14:tracePt t="103205" x="3457575" y="3516313"/>
          <p14:tracePt t="103213" x="3467100" y="3525838"/>
          <p14:tracePt t="103221" x="3486150" y="3535363"/>
          <p14:tracePt t="103229" x="3514725" y="3563938"/>
          <p14:tracePt t="103238" x="3524250" y="3573463"/>
          <p14:tracePt t="103245" x="3533775" y="3573463"/>
          <p14:tracePt t="103254" x="3543300" y="3582988"/>
          <p14:tracePt t="103261" x="3563938" y="3602038"/>
          <p14:tracePt t="103277" x="3582988" y="3621088"/>
          <p14:tracePt t="103285" x="3592513" y="3621088"/>
          <p14:tracePt t="103293" x="3602038" y="3640138"/>
          <p14:tracePt t="103309" x="3630613" y="3660775"/>
          <p14:tracePt t="103325" x="3640138" y="3670300"/>
          <p14:tracePt t="103341" x="3649663" y="3670300"/>
          <p14:tracePt t="103349" x="3659188" y="3670300"/>
          <p14:tracePt t="103357" x="3668713" y="3689350"/>
          <p14:tracePt t="103397" x="3678238" y="3689350"/>
          <p14:tracePt t="103413" x="3678238" y="3698875"/>
          <p14:tracePt t="103421" x="3687763" y="3698875"/>
          <p14:tracePt t="103429" x="3687763" y="3708400"/>
          <p14:tracePt t="103438" x="3687763" y="3717925"/>
          <p14:tracePt t="103445" x="3687763" y="3736975"/>
          <p14:tracePt t="103469" x="3687763" y="3746500"/>
          <p14:tracePt t="103501" x="3697288" y="3756025"/>
          <p14:tracePt t="103517" x="3717925" y="3775075"/>
          <p14:tracePt t="103525" x="3756025" y="3784600"/>
          <p14:tracePt t="103533" x="3784600" y="3784600"/>
          <p14:tracePt t="103541" x="3803650" y="3795713"/>
          <p14:tracePt t="103549" x="3832225" y="3805238"/>
          <p14:tracePt t="103557" x="3862388" y="3814763"/>
          <p14:tracePt t="103565" x="3871913" y="3824288"/>
          <p14:tracePt t="103573" x="3900488" y="3824288"/>
          <p14:tracePt t="103581" x="3929063" y="3833813"/>
          <p14:tracePt t="103589" x="3938588" y="3833813"/>
          <p14:tracePt t="103597" x="3948113" y="3843338"/>
          <p14:tracePt t="103605" x="3967163" y="3843338"/>
          <p14:tracePt t="103621" x="3976688" y="3852863"/>
          <p14:tracePt t="104349" x="3997325" y="3852863"/>
          <p14:tracePt t="104365" x="4006850" y="3852863"/>
          <p14:tracePt t="104373" x="4025900" y="3852863"/>
          <p14:tracePt t="104381" x="4044950" y="3852863"/>
          <p14:tracePt t="104389" x="4064000" y="3862388"/>
          <p14:tracePt t="104397" x="4092575" y="3881438"/>
          <p14:tracePt t="104405" x="4111625" y="3881438"/>
          <p14:tracePt t="104413" x="4130675" y="3881438"/>
          <p14:tracePt t="104429" x="4151313" y="3890963"/>
          <p14:tracePt t="104438" x="4160838" y="3890963"/>
          <p14:tracePt t="104509" x="4160838" y="3900488"/>
          <p14:tracePt t="104517" x="4160838" y="3910013"/>
          <p14:tracePt t="104525" x="4160838" y="3919538"/>
          <p14:tracePt t="104533" x="4151313" y="3930650"/>
          <p14:tracePt t="104541" x="4130675" y="3949700"/>
          <p14:tracePt t="104549" x="4102100" y="3959225"/>
          <p14:tracePt t="104557" x="4083050" y="3959225"/>
          <p14:tracePt t="104565" x="4064000" y="3987800"/>
          <p14:tracePt t="104573" x="4054475" y="4006850"/>
          <p14:tracePt t="104581" x="4025900" y="4025900"/>
          <p14:tracePt t="104589" x="4006850" y="4035425"/>
          <p14:tracePt t="104597" x="3976688" y="4054475"/>
          <p14:tracePt t="104605" x="3948113" y="4064000"/>
          <p14:tracePt t="104613" x="3929063" y="4075113"/>
          <p14:tracePt t="104622" x="3890963" y="4094163"/>
          <p14:tracePt t="104629" x="3881438" y="4103688"/>
          <p14:tracePt t="104638" x="3871913" y="4113213"/>
          <p14:tracePt t="104645" x="3852863" y="4113213"/>
          <p14:tracePt t="104653" x="3832225" y="4132263"/>
          <p14:tracePt t="104669" x="3822700" y="4141788"/>
          <p14:tracePt t="104701" x="3813175" y="4141788"/>
          <p14:tracePt t="104709" x="3813175" y="4151313"/>
          <p14:tracePt t="104797" x="3803650" y="4151313"/>
          <p14:tracePt t="104813" x="3803650" y="4160838"/>
          <p14:tracePt t="104821" x="3794125" y="4160838"/>
          <p14:tracePt t="104829" x="3784600" y="4170363"/>
          <p14:tracePt t="104845" x="3765550" y="4179888"/>
          <p14:tracePt t="104853" x="3756025" y="4179888"/>
          <p14:tracePt t="104861" x="3756025" y="4189413"/>
          <p14:tracePt t="104869" x="3746500" y="4189413"/>
          <p14:tracePt t="104876" x="3736975" y="4189413"/>
          <p14:tracePt t="104893" x="3717925" y="4198938"/>
          <p14:tracePt t="104909" x="3708400" y="4219575"/>
          <p14:tracePt t="104917" x="3697288" y="4219575"/>
          <p14:tracePt t="104933" x="3687763" y="4219575"/>
          <p14:tracePt t="104941" x="3687763" y="4229100"/>
          <p14:tracePt t="105125" x="3708400" y="4229100"/>
          <p14:tracePt t="105133" x="3727450" y="4229100"/>
          <p14:tracePt t="105141" x="3746500" y="4229100"/>
          <p14:tracePt t="105149" x="3775075" y="4229100"/>
          <p14:tracePt t="105157" x="3794125" y="4229100"/>
          <p14:tracePt t="105165" x="3822700" y="4229100"/>
          <p14:tracePt t="105173" x="3862388" y="4229100"/>
          <p14:tracePt t="105181" x="3900488" y="4229100"/>
          <p14:tracePt t="105189" x="3948113" y="4229100"/>
          <p14:tracePt t="105197" x="4025900" y="4229100"/>
          <p14:tracePt t="105206" x="4092575" y="4229100"/>
          <p14:tracePt t="105213" x="4179888" y="4229100"/>
          <p14:tracePt t="105223" x="4286250" y="4229100"/>
          <p14:tracePt t="105229" x="4362450" y="4229100"/>
          <p14:tracePt t="105237" x="4430713" y="4229100"/>
          <p14:tracePt t="105245" x="4506913" y="4229100"/>
          <p14:tracePt t="105253" x="4575175" y="4229100"/>
          <p14:tracePt t="105261" x="4651375" y="4229100"/>
          <p14:tracePt t="105269" x="4719638" y="4248150"/>
          <p14:tracePt t="105277" x="4795838" y="4248150"/>
          <p14:tracePt t="105285" x="4852988" y="4248150"/>
          <p14:tracePt t="105293" x="4949825" y="4248150"/>
          <p14:tracePt t="105301" x="5027613" y="4248150"/>
          <p14:tracePt t="105309" x="5113338" y="4248150"/>
          <p14:tracePt t="105317" x="5200650" y="4248150"/>
          <p14:tracePt t="105325" x="5307013" y="4248150"/>
          <p14:tracePt t="105333" x="5392738" y="4248150"/>
          <p14:tracePt t="105341" x="5489575" y="4248150"/>
          <p14:tracePt t="105349" x="5565775" y="4248150"/>
          <p14:tracePt t="105357" x="5624513" y="4248150"/>
          <p14:tracePt t="105365" x="5691188" y="4257675"/>
          <p14:tracePt t="105373" x="5749925" y="4267200"/>
          <p14:tracePt t="105381" x="5797550" y="4267200"/>
          <p14:tracePt t="105389" x="5854700" y="4267200"/>
          <p14:tracePt t="105397" x="5894388" y="4267200"/>
          <p14:tracePt t="105406" x="5942013" y="4267200"/>
          <p14:tracePt t="105413" x="5970588" y="4276725"/>
          <p14:tracePt t="105422" x="6008688" y="4295775"/>
          <p14:tracePt t="105429" x="6057900" y="4295775"/>
          <p14:tracePt t="105437" x="6115050" y="4305300"/>
          <p14:tracePt t="105445" x="6183313" y="4314825"/>
          <p14:tracePt t="105453" x="6259513" y="4314825"/>
          <p14:tracePt t="105461" x="6318250" y="4314825"/>
          <p14:tracePt t="105469" x="6394450" y="4314825"/>
          <p14:tracePt t="105477" x="6462713" y="4314825"/>
          <p14:tracePt t="105485" x="6538913" y="4314825"/>
          <p14:tracePt t="105493" x="6596063" y="4314825"/>
          <p14:tracePt t="105501" x="6645275" y="4314825"/>
          <p14:tracePt t="105509" x="6683375" y="4314825"/>
          <p14:tracePt t="105517" x="6721475" y="4314825"/>
          <p14:tracePt t="105525" x="6789738" y="4314825"/>
          <p14:tracePt t="105533" x="6837363" y="4333875"/>
          <p14:tracePt t="105541" x="6884988" y="4333875"/>
          <p14:tracePt t="105549" x="6943725" y="4343400"/>
          <p14:tracePt t="105557" x="6991350" y="4352925"/>
          <p14:tracePt t="105565" x="7040563" y="4352925"/>
          <p14:tracePt t="105573" x="7116763" y="4352925"/>
          <p14:tracePt t="105581" x="7164388" y="4352925"/>
          <p14:tracePt t="105589" x="7213600" y="4352925"/>
          <p14:tracePt t="105597" x="7280275" y="4352925"/>
          <p14:tracePt t="105606" x="7339013" y="4352925"/>
          <p14:tracePt t="105613" x="7386638" y="4352925"/>
          <p14:tracePt t="105623" x="7424738" y="4352925"/>
          <p14:tracePt t="105629" x="7483475" y="4352925"/>
          <p14:tracePt t="105637" x="7521575" y="4352925"/>
          <p14:tracePt t="105645" x="7569200" y="4352925"/>
          <p14:tracePt t="105653" x="7637463" y="4352925"/>
          <p14:tracePt t="105661" x="7675563" y="4352925"/>
          <p14:tracePt t="105669" x="7713663" y="4352925"/>
          <p14:tracePt t="105676" x="7751763" y="4352925"/>
          <p14:tracePt t="105685" x="7781925" y="4352925"/>
          <p14:tracePt t="105693" x="7800975" y="4352925"/>
          <p14:tracePt t="105701" x="7820025" y="4352925"/>
          <p14:tracePt t="105709" x="7829550" y="4352925"/>
          <p14:tracePt t="105725" x="7839075" y="4352925"/>
          <p14:tracePt t="105797" x="7839075" y="4343400"/>
          <p14:tracePt t="105806" x="7820025" y="4333875"/>
          <p14:tracePt t="105893" x="7810500" y="4324350"/>
          <p14:tracePt t="105901" x="7800975" y="4314825"/>
          <p14:tracePt t="105909" x="7791450" y="4305300"/>
          <p14:tracePt t="106781" x="7751763" y="4286250"/>
          <p14:tracePt t="106790" x="7694613" y="4257675"/>
          <p14:tracePt t="106797" x="7616825" y="4219575"/>
          <p14:tracePt t="106805" x="7512050" y="4170363"/>
          <p14:tracePt t="106813" x="7462838" y="4122738"/>
          <p14:tracePt t="106821" x="7443788" y="4054475"/>
          <p14:tracePt t="106829" x="7443788" y="3987800"/>
          <p14:tracePt t="106837" x="7443788" y="3871913"/>
          <p14:tracePt t="106845" x="7531100" y="3727450"/>
          <p14:tracePt t="106853" x="7666038" y="3516313"/>
          <p14:tracePt t="106861" x="7848600" y="3255963"/>
          <p14:tracePt t="106869" x="8012113" y="2976563"/>
          <p14:tracePt t="106877" x="8137525" y="2725738"/>
          <p14:tracePt t="106885" x="8310563" y="2389188"/>
          <p14:tracePt t="106893" x="8445500" y="2090738"/>
          <p14:tracePt t="106901" x="8561388" y="1792288"/>
          <p14:tracePt t="106909" x="8677275" y="1503363"/>
          <p14:tracePt t="106917" x="8696325" y="1300163"/>
          <p14:tracePt t="106925" x="8753475" y="1117600"/>
          <p14:tracePt t="106933" x="8772525" y="992188"/>
          <p14:tracePt t="106941" x="8793163" y="885825"/>
          <p14:tracePt t="106949" x="8802688" y="790575"/>
          <p14:tracePt t="106957" x="8812213" y="741363"/>
          <p14:tracePt t="106965" x="8821738" y="684213"/>
          <p14:tracePt t="106973" x="8821738" y="625475"/>
          <p14:tracePt t="106981" x="8840788" y="577850"/>
          <p14:tracePt t="106989" x="8840788" y="530225"/>
          <p14:tracePt t="106997" x="8850313" y="471488"/>
          <p14:tracePt t="107005" x="8850313" y="423863"/>
          <p14:tracePt t="107013" x="8850313" y="376238"/>
          <p14:tracePt t="107021" x="8850313" y="336550"/>
          <p14:tracePt t="107029" x="8850313" y="307975"/>
          <p14:tracePt t="107037" x="8840788" y="269875"/>
          <p14:tracePt t="107045" x="8821738" y="211138"/>
          <p14:tracePt t="107053" x="8802688" y="173038"/>
          <p14:tracePt t="107061" x="8802688" y="144463"/>
          <p14:tracePt t="107069" x="8793163" y="115888"/>
          <p14:tracePt t="107077" x="8772525" y="96838"/>
          <p14:tracePt t="107085" x="8753475" y="77788"/>
          <p14:tracePt t="107093" x="8753475" y="66675"/>
          <p14:tracePt t="107101" x="8734425" y="47625"/>
          <p14:tracePt t="107109" x="8715375" y="28575"/>
          <p14:tracePt t="107117" x="8696325" y="0"/>
          <p14:tracePt t="108217" x="8696325" y="433388"/>
          <p14:tracePt t="108217" x="8734425" y="665163"/>
          <p14:tracePt t="108217" x="8812213" y="923925"/>
          <p14:tracePt t="108217" x="8888413" y="1165225"/>
          <p14:tracePt t="108217" x="8928100" y="1387475"/>
          <p14:tracePt t="108217" x="8956675" y="1560513"/>
          <p14:tracePt t="108217" x="8994775" y="1762125"/>
          <p14:tracePt t="108217" x="9004300" y="1897063"/>
          <p14:tracePt t="108217" x="9032875" y="2012950"/>
          <p14:tracePt t="108217" x="9061450" y="2119313"/>
          <p14:tracePt t="108217" x="9101138" y="2205038"/>
          <p14:tracePt t="108217" x="9110663" y="2273300"/>
          <p14:tracePt t="108217" x="9139238" y="2370138"/>
          <p14:tracePt t="108217" x="9158288" y="2427288"/>
          <p14:tracePt t="108217" x="9177338" y="2493963"/>
          <p14:tracePt t="108217" x="9205913" y="2552700"/>
          <p14:tracePt t="108217" x="9215438" y="2590800"/>
          <p14:tracePt t="108217" x="9255125" y="2649538"/>
          <p14:tracePt t="108217" x="9264650" y="2678113"/>
          <p14:tracePt t="108217" x="9274175" y="2697163"/>
          <p14:tracePt t="108217" x="9283700" y="2725738"/>
          <p14:tracePt t="108217" x="9293225" y="2725738"/>
          <p14:tracePt t="108217" x="9293225" y="2735263"/>
          <p14:tracePt t="108217" x="9293225" y="2744788"/>
          <p14:tracePt t="108217" x="9293225" y="2754313"/>
          <p14:tracePt t="108217" x="9283700" y="2754313"/>
          <p14:tracePt t="108217" x="9274175" y="2754313"/>
          <p14:tracePt t="108217" x="9264650" y="2744788"/>
          <p14:tracePt t="108217" x="9255125" y="2744788"/>
          <p14:tracePt t="108217" x="9245600" y="2744788"/>
          <p14:tracePt t="108217" x="9226550" y="2735263"/>
          <p14:tracePt t="108217" x="9226550" y="2725738"/>
          <p14:tracePt t="108217" x="9205913" y="2725738"/>
          <p14:tracePt t="108217" x="9186863" y="2716213"/>
          <p14:tracePt t="108217" x="9167813" y="2716213"/>
          <p14:tracePt t="108217" x="9158288" y="2716213"/>
          <p14:tracePt t="108217" x="9158288" y="2706688"/>
          <p14:tracePt t="108217" x="9139238" y="2697163"/>
          <p14:tracePt t="108217" x="9129713" y="2687638"/>
          <p14:tracePt t="108217" x="9110663" y="2678113"/>
          <p14:tracePt t="108217" x="9091613" y="2668588"/>
          <p14:tracePt t="108217" x="9072563" y="2649538"/>
          <p14:tracePt t="108217" x="9032875" y="2628900"/>
          <p14:tracePt t="108217" x="9013825" y="2609850"/>
          <p14:tracePt t="108217" x="8985250" y="2581275"/>
          <p14:tracePt t="108217" x="8947150" y="2533650"/>
          <p14:tracePt t="108217" x="8916988" y="2505075"/>
          <p14:tracePt t="108217" x="8888413" y="2446338"/>
          <p14:tracePt t="108217" x="8859838" y="2379663"/>
          <p14:tracePt t="108217" x="8840788" y="2292350"/>
          <p14:tracePt t="108217" x="8831263" y="2205038"/>
          <p14:tracePt t="108217" x="8821738" y="2119313"/>
          <p14:tracePt t="108217" x="8802688" y="2051050"/>
          <p14:tracePt t="108217" x="8793163" y="1965325"/>
          <p14:tracePt t="108217" x="8783638" y="1916113"/>
          <p14:tracePt t="108217" x="8783638" y="1858963"/>
          <p14:tracePt t="108217" x="8783638" y="1811338"/>
          <p14:tracePt t="108217" x="8783638" y="1743075"/>
          <p14:tracePt t="108217" x="8783638" y="1676400"/>
          <p14:tracePt t="108217" x="8783638" y="1598613"/>
          <p14:tracePt t="108217" x="8783638" y="1522413"/>
          <p14:tracePt t="108217" x="8783638" y="1435100"/>
          <p14:tracePt t="108217" x="8783638" y="1358900"/>
          <p14:tracePt t="108217" x="8783638" y="1290638"/>
          <p14:tracePt t="108217" x="8783638" y="1233488"/>
          <p14:tracePt t="108217" x="8793163" y="1165225"/>
          <p14:tracePt t="108217" x="8793163" y="1108075"/>
          <p14:tracePt t="108217" x="8802688" y="1058863"/>
          <p14:tracePt t="108217" x="8802688" y="1011238"/>
          <p14:tracePt t="108217" x="8802688" y="935038"/>
          <p14:tracePt t="108217" x="8802688" y="885825"/>
          <p14:tracePt t="108217" x="8802688" y="779463"/>
          <p14:tracePt t="108217" x="8802688" y="693738"/>
          <p14:tracePt t="108217" x="8802688" y="606425"/>
          <p14:tracePt t="108217" x="8802688" y="501650"/>
          <p14:tracePt t="108217" x="8802688" y="414338"/>
          <p14:tracePt t="108217" x="8802688" y="317500"/>
          <p14:tracePt t="108217" x="8812213" y="241300"/>
          <p14:tracePt t="108217" x="8821738" y="173038"/>
          <p14:tracePt t="108217" x="8821738" y="134938"/>
          <p14:tracePt t="108217" x="8821738" y="106363"/>
          <p14:tracePt t="108217" x="8831263" y="96838"/>
          <p14:tracePt t="108217" x="8840788" y="96838"/>
          <p14:tracePt t="108217" x="8859838" y="96838"/>
          <p14:tracePt t="108217" x="8878888" y="96838"/>
          <p14:tracePt t="108217" x="8897938" y="96838"/>
          <p14:tracePt t="108217" x="8907463" y="96838"/>
          <p14:tracePt t="108217" x="8928100" y="96838"/>
          <p14:tracePt t="108217" x="8937625" y="96838"/>
          <p14:tracePt t="108217" x="8956675" y="96838"/>
          <p14:tracePt t="108217" x="8966200" y="96838"/>
          <p14:tracePt t="108217" x="8985250" y="96838"/>
          <p14:tracePt t="108217" x="8947150" y="77788"/>
          <p14:tracePt t="108217" x="8888413" y="47625"/>
          <p14:tracePt t="108217" x="8850313" y="9525"/>
          <p14:tracePt t="109232" x="8050213" y="57150"/>
          <p14:tracePt t="109240" x="8040688" y="96838"/>
          <p14:tracePt t="109248" x="8040688" y="115888"/>
          <p14:tracePt t="109256" x="8040688" y="144463"/>
          <p14:tracePt t="109264" x="8040688" y="173038"/>
          <p14:tracePt t="109272" x="8040688" y="182563"/>
          <p14:tracePt t="109280" x="8040688" y="201613"/>
          <p14:tracePt t="109288" x="8040688" y="222250"/>
          <p14:tracePt t="109296" x="8040688" y="241300"/>
          <p14:tracePt t="109312" x="8040688" y="260350"/>
          <p14:tracePt t="109320" x="8040688" y="279400"/>
          <p14:tracePt t="109328" x="8050213" y="298450"/>
          <p14:tracePt t="109336" x="8050213" y="307975"/>
          <p14:tracePt t="109344" x="8050213" y="327025"/>
          <p14:tracePt t="109352" x="8061325" y="346075"/>
          <p14:tracePt t="109369" x="8070850" y="3667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42866003-1AB0-4B71-8F03-FCE5F3CFEB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0" b="11539"/>
          <a:stretch/>
        </p:blipFill>
        <p:spPr>
          <a:xfrm>
            <a:off x="10485446" y="5821372"/>
            <a:ext cx="1080628" cy="80182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D64789-CFEE-47D2-969B-633C8400CECF}"/>
              </a:ext>
            </a:extLst>
          </p:cNvPr>
          <p:cNvCxnSpPr/>
          <p:nvPr/>
        </p:nvCxnSpPr>
        <p:spPr>
          <a:xfrm>
            <a:off x="838200" y="6316394"/>
            <a:ext cx="9782908" cy="0"/>
          </a:xfrm>
          <a:prstGeom prst="line">
            <a:avLst/>
          </a:prstGeom>
          <a:ln w="104775" cmpd="dbl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17B2F3CC-BCF9-434E-A9A2-873582990E55}"/>
              </a:ext>
            </a:extLst>
          </p:cNvPr>
          <p:cNvSpPr txBox="1">
            <a:spLocks/>
          </p:cNvSpPr>
          <p:nvPr/>
        </p:nvSpPr>
        <p:spPr>
          <a:xfrm>
            <a:off x="838200" y="3312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b="1" dirty="0">
                <a:latin typeface="Arial Black" panose="020B0A04020102020204" pitchFamily="34" charset="0"/>
                <a:cs typeface="Angsana New" panose="02020603050405020304" pitchFamily="18" charset="-34"/>
              </a:rPr>
              <a:t>BASIC REQUIREMENTS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rial Black" panose="020B0A04020102020204" pitchFamily="34" charset="0"/>
              <a:cs typeface="Angsana New" panose="02020603050405020304" pitchFamily="18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40C81-6ED1-4AD2-97DC-FA93C02C8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3915" y="1834425"/>
            <a:ext cx="8693089" cy="2278877"/>
          </a:xfrm>
        </p:spPr>
        <p:txBody>
          <a:bodyPr>
            <a:normAutofit/>
          </a:bodyPr>
          <a:lstStyle/>
          <a:p>
            <a:r>
              <a:rPr lang="en-PH" dirty="0"/>
              <a:t>A stable internet connection with a back up data connection</a:t>
            </a:r>
          </a:p>
          <a:p>
            <a:r>
              <a:rPr lang="en-PH" dirty="0"/>
              <a:t>A laptop or desktop </a:t>
            </a:r>
          </a:p>
          <a:p>
            <a:r>
              <a:rPr lang="en-PH" dirty="0"/>
              <a:t>A headset 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5EA8371-296A-0F38-09CF-B79A31EB1E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45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60"/>
    </mc:Choice>
    <mc:Fallback>
      <p:transition spd="slow" advTm="17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11" x="8070850" y="376238"/>
          <p14:tracePt t="827" x="8061325" y="376238"/>
          <p14:tracePt t="995" x="8061325" y="366713"/>
          <p14:tracePt t="1003" x="8061325" y="355600"/>
          <p14:tracePt t="1011" x="8061325" y="346075"/>
          <p14:tracePt t="1027" x="8061325" y="327025"/>
          <p14:tracePt t="1043" x="8061325" y="317500"/>
          <p14:tracePt t="1059" x="8061325" y="307975"/>
          <p14:tracePt t="1099" x="8061325" y="298450"/>
          <p14:tracePt t="1123" x="8070850" y="288925"/>
          <p14:tracePt t="1139" x="8070850" y="279400"/>
          <p14:tracePt t="1147" x="8080375" y="279400"/>
          <p14:tracePt t="1155" x="8089900" y="279400"/>
          <p14:tracePt t="1195" x="8099425" y="279400"/>
          <p14:tracePt t="1203" x="8108950" y="279400"/>
          <p14:tracePt t="1211" x="8118475" y="269875"/>
          <p14:tracePt t="1227" x="8128000" y="269875"/>
          <p14:tracePt t="1835" x="8137525" y="269875"/>
          <p14:tracePt t="1843" x="8128000" y="260350"/>
          <p14:tracePt t="1851" x="8040688" y="260350"/>
          <p14:tracePt t="1859" x="7820025" y="260350"/>
          <p14:tracePt t="1867" x="7512050" y="260350"/>
          <p14:tracePt t="1876" x="7183438" y="279400"/>
          <p14:tracePt t="1883" x="6934200" y="327025"/>
          <p14:tracePt t="1891" x="6616700" y="423863"/>
          <p14:tracePt t="1899" x="6307138" y="511175"/>
          <p14:tracePt t="1907" x="6096000" y="568325"/>
          <p14:tracePt t="1915" x="5884863" y="635000"/>
          <p14:tracePt t="1923" x="5749925" y="674688"/>
          <p14:tracePt t="1931" x="5624513" y="703263"/>
          <p14:tracePt t="1939" x="5518150" y="712788"/>
          <p14:tracePt t="1947" x="5440363" y="722313"/>
          <p14:tracePt t="1955" x="5345113" y="741363"/>
          <p14:tracePt t="1963" x="5295900" y="741363"/>
          <p14:tracePt t="1971" x="5229225" y="741363"/>
          <p14:tracePt t="1979" x="5181600" y="741363"/>
          <p14:tracePt t="1987" x="5141913" y="741363"/>
          <p14:tracePt t="1995" x="5084763" y="750888"/>
          <p14:tracePt t="2003" x="5018088" y="769938"/>
          <p14:tracePt t="2011" x="4959350" y="790575"/>
          <p14:tracePt t="2019" x="4892675" y="809625"/>
          <p14:tracePt t="2027" x="4864100" y="819150"/>
          <p14:tracePt t="2035" x="4824413" y="838200"/>
          <p14:tracePt t="2043" x="4795838" y="838200"/>
          <p14:tracePt t="2051" x="4767263" y="847725"/>
          <p14:tracePt t="2059" x="4738688" y="857250"/>
          <p14:tracePt t="2067" x="4708525" y="857250"/>
          <p14:tracePt t="2076" x="4699000" y="866775"/>
          <p14:tracePt t="2083" x="4679950" y="876300"/>
          <p14:tracePt t="2091" x="4660900" y="885825"/>
          <p14:tracePt t="2099" x="4632325" y="885825"/>
          <p14:tracePt t="2107" x="4603750" y="914400"/>
          <p14:tracePt t="2115" x="4545013" y="935038"/>
          <p14:tracePt t="2123" x="4497388" y="973138"/>
          <p14:tracePt t="2131" x="4440238" y="1011238"/>
          <p14:tracePt t="2139" x="4391025" y="1049338"/>
          <p14:tracePt t="2147" x="4333875" y="1098550"/>
          <p14:tracePt t="2155" x="4286250" y="1146175"/>
          <p14:tracePt t="2163" x="4256088" y="1184275"/>
          <p14:tracePt t="2171" x="4227513" y="1212850"/>
          <p14:tracePt t="2179" x="4217988" y="1233488"/>
          <p14:tracePt t="2187" x="4179888" y="1271588"/>
          <p14:tracePt t="2195" x="4160838" y="1309688"/>
          <p14:tracePt t="2203" x="4130675" y="1328738"/>
          <p14:tracePt t="2211" x="4102100" y="1368425"/>
          <p14:tracePt t="2219" x="4054475" y="1416050"/>
          <p14:tracePt t="2227" x="4016375" y="1444625"/>
          <p14:tracePt t="2235" x="3957638" y="1512888"/>
          <p14:tracePt t="2243" x="3910013" y="1550988"/>
          <p14:tracePt t="2251" x="3871913" y="1589088"/>
          <p14:tracePt t="2259" x="3862388" y="1617663"/>
          <p14:tracePt t="2267" x="3832225" y="1647825"/>
          <p14:tracePt t="2275" x="3794125" y="1676400"/>
          <p14:tracePt t="2283" x="3746500" y="1685925"/>
          <p14:tracePt t="2291" x="3736975" y="1704975"/>
          <p14:tracePt t="2299" x="3717925" y="1704975"/>
          <p14:tracePt t="2307" x="3697288" y="1704975"/>
          <p14:tracePt t="2323" x="3687763" y="1704975"/>
          <p14:tracePt t="2331" x="3678238" y="1714500"/>
          <p14:tracePt t="2347" x="3659188" y="1714500"/>
          <p14:tracePt t="2355" x="3649663" y="1724025"/>
          <p14:tracePt t="2531" x="3659188" y="1724025"/>
          <p14:tracePt t="2691" x="3668713" y="1724025"/>
          <p14:tracePt t="2731" x="3678238" y="1714500"/>
          <p14:tracePt t="2747" x="3687763" y="1714500"/>
          <p14:tracePt t="2755" x="3717925" y="1704975"/>
          <p14:tracePt t="2763" x="3727450" y="1704975"/>
          <p14:tracePt t="2771" x="3736975" y="1695450"/>
          <p14:tracePt t="2779" x="3765550" y="1685925"/>
          <p14:tracePt t="2787" x="3775075" y="1685925"/>
          <p14:tracePt t="2795" x="3784600" y="1676400"/>
          <p14:tracePt t="2803" x="3794125" y="1676400"/>
          <p14:tracePt t="2811" x="3832225" y="1657350"/>
          <p14:tracePt t="2827" x="3841750" y="1657350"/>
          <p14:tracePt t="2835" x="3871913" y="1657350"/>
          <p14:tracePt t="2843" x="3900488" y="1657350"/>
          <p14:tracePt t="2851" x="3919538" y="1657350"/>
          <p14:tracePt t="2860" x="3957638" y="1657350"/>
          <p14:tracePt t="2867" x="3986213" y="1657350"/>
          <p14:tracePt t="2875" x="4016375" y="1657350"/>
          <p14:tracePt t="2883" x="4025900" y="1657350"/>
          <p14:tracePt t="5419" x="4044950" y="1657350"/>
          <p14:tracePt t="5435" x="4054475" y="1657350"/>
          <p14:tracePt t="5667" x="4064000" y="1657350"/>
          <p14:tracePt t="6083" x="4054475" y="1657350"/>
          <p14:tracePt t="6339" x="4025900" y="1657350"/>
          <p14:tracePt t="6347" x="4006850" y="1647825"/>
          <p14:tracePt t="6355" x="3967163" y="1647825"/>
          <p14:tracePt t="6363" x="3900488" y="1647825"/>
          <p14:tracePt t="6371" x="3852863" y="1647825"/>
          <p14:tracePt t="6380" x="3784600" y="1647825"/>
          <p14:tracePt t="6387" x="3708400" y="1647825"/>
          <p14:tracePt t="6395" x="3602038" y="1647825"/>
          <p14:tracePt t="6403" x="3505200" y="1647825"/>
          <p14:tracePt t="6411" x="3389313" y="1647825"/>
          <p14:tracePt t="6419" x="3235325" y="1695450"/>
          <p14:tracePt t="6427" x="3071813" y="1743075"/>
          <p14:tracePt t="6435" x="2889250" y="1792288"/>
          <p14:tracePt t="6443" x="2628900" y="1868488"/>
          <p14:tracePt t="6451" x="2436813" y="1936750"/>
          <p14:tracePt t="6459" x="2273300" y="2003425"/>
          <p14:tracePt t="6467" x="2166938" y="2060575"/>
          <p14:tracePt t="6475" x="2051050" y="2109788"/>
          <p14:tracePt t="6483" x="1954213" y="2147888"/>
          <p14:tracePt t="6491" x="1878013" y="2205038"/>
          <p14:tracePt t="6499" x="1820863" y="2244725"/>
          <p14:tracePt t="6507" x="1790700" y="2263775"/>
          <p14:tracePt t="6515" x="1771650" y="2292350"/>
          <p14:tracePt t="6531" x="1762125" y="2301875"/>
          <p14:tracePt t="6563" x="1762125" y="2311400"/>
          <p14:tracePt t="6571" x="1762125" y="2330450"/>
          <p14:tracePt t="6596" x="1762125" y="2349500"/>
          <p14:tracePt t="6613" x="1762125" y="2398713"/>
          <p14:tracePt t="6619" x="1771650" y="2417763"/>
          <p14:tracePt t="6627" x="1771650" y="2427288"/>
          <p14:tracePt t="6635" x="1771650" y="2436813"/>
          <p14:tracePt t="6643" x="1790700" y="2446338"/>
          <p14:tracePt t="6659" x="1790700" y="2455863"/>
          <p14:tracePt t="6683" x="1790700" y="2474913"/>
          <p14:tracePt t="6699" x="1800225" y="2474913"/>
          <p14:tracePt t="6715" x="1809750" y="2484438"/>
          <p14:tracePt t="6755" x="1820863" y="2493963"/>
          <p14:tracePt t="6771" x="1839913" y="2493963"/>
          <p14:tracePt t="6787" x="1858963" y="2505075"/>
          <p14:tracePt t="6795" x="1868488" y="2505075"/>
          <p14:tracePt t="6803" x="1897063" y="2505075"/>
          <p14:tracePt t="6811" x="1925638" y="2505075"/>
          <p14:tracePt t="6819" x="1944688" y="2505075"/>
          <p14:tracePt t="6827" x="1965325" y="2505075"/>
          <p14:tracePt t="6835" x="1974850" y="2505075"/>
          <p14:tracePt t="6843" x="1993900" y="2505075"/>
          <p14:tracePt t="6851" x="2003425" y="2505075"/>
          <p14:tracePt t="6875" x="2022475" y="2505075"/>
          <p14:tracePt t="6891" x="2032000" y="2505075"/>
          <p14:tracePt t="6915" x="2051050" y="2505075"/>
          <p14:tracePt t="6931" x="2060575" y="2505075"/>
          <p14:tracePt t="6939" x="2070100" y="2505075"/>
          <p14:tracePt t="6955" x="2079625" y="2505075"/>
          <p14:tracePt t="6963" x="2079625" y="2493963"/>
          <p14:tracePt t="6980" x="2089150" y="2484438"/>
          <p14:tracePt t="6987" x="2098675" y="2484438"/>
          <p14:tracePt t="6995" x="2109788" y="2474913"/>
          <p14:tracePt t="7019" x="2119313" y="2465388"/>
          <p14:tracePt t="7027" x="2128838" y="2455863"/>
          <p14:tracePt t="7035" x="2147888" y="2455863"/>
          <p14:tracePt t="7043" x="2157413" y="2446338"/>
          <p14:tracePt t="7051" x="2166938" y="2446338"/>
          <p14:tracePt t="7059" x="2176463" y="2436813"/>
          <p14:tracePt t="7067" x="2176463" y="2427288"/>
          <p14:tracePt t="7075" x="2214563" y="2417763"/>
          <p14:tracePt t="7083" x="2224088" y="2408238"/>
          <p14:tracePt t="7091" x="2243138" y="2408238"/>
          <p14:tracePt t="7099" x="2282825" y="2398713"/>
          <p14:tracePt t="7107" x="2311400" y="2379663"/>
          <p14:tracePt t="7115" x="2349500" y="2370138"/>
          <p14:tracePt t="7123" x="2408238" y="2360613"/>
          <p14:tracePt t="7131" x="2446338" y="2360613"/>
          <p14:tracePt t="7139" x="2503488" y="2330450"/>
          <p14:tracePt t="7147" x="2543175" y="2320925"/>
          <p14:tracePt t="7155" x="2590800" y="2311400"/>
          <p14:tracePt t="7163" x="2628900" y="2311400"/>
          <p14:tracePt t="7171" x="2667000" y="2292350"/>
          <p14:tracePt t="7180" x="2716213" y="2292350"/>
          <p14:tracePt t="7187" x="2754313" y="2282825"/>
          <p14:tracePt t="7195" x="2792413" y="2282825"/>
          <p14:tracePt t="7203" x="2820988" y="2273300"/>
          <p14:tracePt t="7211" x="2860675" y="2273300"/>
          <p14:tracePt t="7219" x="2889250" y="2273300"/>
          <p14:tracePt t="7227" x="2917825" y="2273300"/>
          <p14:tracePt t="7235" x="2936875" y="2273300"/>
          <p14:tracePt t="7243" x="2965450" y="2273300"/>
          <p14:tracePt t="7251" x="2986088" y="2273300"/>
          <p14:tracePt t="7259" x="2995613" y="2273300"/>
          <p14:tracePt t="7267" x="3005138" y="2273300"/>
          <p14:tracePt t="7275" x="3024188" y="2273300"/>
          <p14:tracePt t="7283" x="3052763" y="2273300"/>
          <p14:tracePt t="7291" x="3090863" y="2273300"/>
          <p14:tracePt t="7299" x="3109913" y="2273300"/>
          <p14:tracePt t="7307" x="3140075" y="2273300"/>
          <p14:tracePt t="7315" x="3168650" y="2273300"/>
          <p14:tracePt t="7323" x="3197225" y="2282825"/>
          <p14:tracePt t="7331" x="3244850" y="2282825"/>
          <p14:tracePt t="7339" x="3284538" y="2292350"/>
          <p14:tracePt t="7347" x="3322638" y="2301875"/>
          <p14:tracePt t="7355" x="3351213" y="2301875"/>
          <p14:tracePt t="7364" x="3370263" y="2320925"/>
          <p14:tracePt t="7371" x="3389313" y="2330450"/>
          <p14:tracePt t="7380" x="3419475" y="2330450"/>
          <p14:tracePt t="7387" x="3429000" y="2330450"/>
          <p14:tracePt t="7395" x="3467100" y="2339975"/>
          <p14:tracePt t="7403" x="3495675" y="2339975"/>
          <p14:tracePt t="7411" x="3524250" y="2360613"/>
          <p14:tracePt t="7419" x="3552825" y="2370138"/>
          <p14:tracePt t="7427" x="3592513" y="2370138"/>
          <p14:tracePt t="7435" x="3630613" y="2370138"/>
          <p14:tracePt t="7451" x="3649663" y="2370138"/>
          <p14:tracePt t="7459" x="3668713" y="2370138"/>
          <p14:tracePt t="7467" x="3678238" y="2370138"/>
          <p14:tracePt t="7475" x="3697288" y="2370138"/>
          <p14:tracePt t="7491" x="3708400" y="2370138"/>
          <p14:tracePt t="7507" x="3727450" y="2370138"/>
          <p14:tracePt t="7923" x="3736975" y="2370138"/>
          <p14:tracePt t="7931" x="3756025" y="2370138"/>
          <p14:tracePt t="7939" x="3765550" y="2370138"/>
          <p14:tracePt t="7948" x="3784600" y="2370138"/>
          <p14:tracePt t="7955" x="3803650" y="2370138"/>
          <p14:tracePt t="7965" x="3832225" y="2370138"/>
          <p14:tracePt t="7971" x="3862388" y="2370138"/>
          <p14:tracePt t="7979" x="3890963" y="2370138"/>
          <p14:tracePt t="7987" x="3910013" y="2360613"/>
          <p14:tracePt t="7995" x="3929063" y="2360613"/>
          <p14:tracePt t="8003" x="3938588" y="2360613"/>
          <p14:tracePt t="8011" x="3957638" y="2360613"/>
          <p14:tracePt t="8018" x="3976688" y="2349500"/>
          <p14:tracePt t="8027" x="3997325" y="2349500"/>
          <p14:tracePt t="8035" x="4016375" y="2349500"/>
          <p14:tracePt t="8043" x="4035425" y="2349500"/>
          <p14:tracePt t="8051" x="4044950" y="2349500"/>
          <p14:tracePt t="8059" x="4073525" y="2349500"/>
          <p14:tracePt t="8067" x="4083050" y="2349500"/>
          <p14:tracePt t="8075" x="4102100" y="2349500"/>
          <p14:tracePt t="8083" x="4130675" y="2330450"/>
          <p14:tracePt t="8091" x="4141788" y="2330450"/>
          <p14:tracePt t="8099" x="4179888" y="2320925"/>
          <p14:tracePt t="8107" x="4189413" y="2320925"/>
          <p14:tracePt t="8115" x="4198938" y="2320925"/>
          <p14:tracePt t="8123" x="4208463" y="2320925"/>
          <p14:tracePt t="8131" x="4217988" y="2320925"/>
          <p14:tracePt t="8139" x="4227513" y="2320925"/>
          <p14:tracePt t="8148" x="4237038" y="2320925"/>
          <p14:tracePt t="8163" x="4246563" y="2320925"/>
          <p14:tracePt t="8171" x="4265613" y="2320925"/>
          <p14:tracePt t="8179" x="4275138" y="2320925"/>
          <p14:tracePt t="8187" x="4295775" y="2320925"/>
          <p14:tracePt t="8195" x="4305300" y="2320925"/>
          <p14:tracePt t="8203" x="4324350" y="2320925"/>
          <p14:tracePt t="8219" x="4333875" y="2320925"/>
          <p14:tracePt t="8227" x="4352925" y="2320925"/>
          <p14:tracePt t="8243" x="4371975" y="2320925"/>
          <p14:tracePt t="8251" x="4391025" y="2320925"/>
          <p14:tracePt t="8267" x="4410075" y="2330450"/>
          <p14:tracePt t="8275" x="4419600" y="2330450"/>
          <p14:tracePt t="8283" x="4430713" y="2330450"/>
          <p14:tracePt t="8291" x="4449763" y="2330450"/>
          <p14:tracePt t="8299" x="4459288" y="2330450"/>
          <p14:tracePt t="8315" x="4487863" y="2330450"/>
          <p14:tracePt t="8323" x="4506913" y="2339975"/>
          <p14:tracePt t="8331" x="4516438" y="2339975"/>
          <p14:tracePt t="8339" x="4525963" y="2339975"/>
          <p14:tracePt t="8348" x="4545013" y="2339975"/>
          <p14:tracePt t="8355" x="4554538" y="2339975"/>
          <p14:tracePt t="8363" x="4584700" y="2339975"/>
          <p14:tracePt t="8371" x="4613275" y="2339975"/>
          <p14:tracePt t="8379" x="4632325" y="2339975"/>
          <p14:tracePt t="8387" x="4660900" y="2339975"/>
          <p14:tracePt t="8395" x="4679950" y="2339975"/>
          <p14:tracePt t="8403" x="4689475" y="2339975"/>
          <p14:tracePt t="8411" x="4708525" y="2339975"/>
          <p14:tracePt t="8419" x="4719638" y="2339975"/>
          <p14:tracePt t="8427" x="4738688" y="2339975"/>
          <p14:tracePt t="8435" x="4748213" y="2339975"/>
          <p14:tracePt t="8443" x="4757738" y="2339975"/>
          <p14:tracePt t="8450" x="4776788" y="2339975"/>
          <p14:tracePt t="8467" x="4786313" y="2339975"/>
          <p14:tracePt t="8483" x="4795838" y="2339975"/>
          <p14:tracePt t="8491" x="4814888" y="2349500"/>
          <p14:tracePt t="8507" x="4833938" y="2349500"/>
          <p14:tracePt t="8515" x="4843463" y="2349500"/>
          <p14:tracePt t="8523" x="4852988" y="2349500"/>
          <p14:tracePt t="8531" x="4864100" y="2349500"/>
          <p14:tracePt t="8539" x="4873625" y="2349500"/>
          <p14:tracePt t="8547" x="4883150" y="2349500"/>
          <p14:tracePt t="8555" x="4892675" y="2349500"/>
          <p14:tracePt t="8563" x="4902200" y="2349500"/>
          <p14:tracePt t="8571" x="4930775" y="2349500"/>
          <p14:tracePt t="8579" x="4940300" y="2360613"/>
          <p14:tracePt t="8587" x="4959350" y="2360613"/>
          <p14:tracePt t="8595" x="4978400" y="2370138"/>
          <p14:tracePt t="8603" x="4997450" y="2370138"/>
          <p14:tracePt t="8611" x="5018088" y="2370138"/>
          <p14:tracePt t="8619" x="5046663" y="2370138"/>
          <p14:tracePt t="8627" x="5075238" y="2370138"/>
          <p14:tracePt t="8635" x="5084763" y="2389188"/>
          <p14:tracePt t="8643" x="5113338" y="2389188"/>
          <p14:tracePt t="8651" x="5141913" y="2398713"/>
          <p14:tracePt t="8659" x="5162550" y="2398713"/>
          <p14:tracePt t="8667" x="5191125" y="2398713"/>
          <p14:tracePt t="8675" x="5219700" y="2398713"/>
          <p14:tracePt t="8683" x="5248275" y="2398713"/>
          <p14:tracePt t="8691" x="5257800" y="2398713"/>
          <p14:tracePt t="8699" x="5276850" y="2398713"/>
          <p14:tracePt t="8707" x="5286375" y="2398713"/>
          <p14:tracePt t="8715" x="5295900" y="2398713"/>
          <p14:tracePt t="8723" x="5307013" y="2398713"/>
          <p14:tracePt t="8732" x="5316538" y="2398713"/>
          <p14:tracePt t="8755" x="5326063" y="2398713"/>
          <p14:tracePt t="8779" x="5335588" y="2398713"/>
          <p14:tracePt t="8891" x="5345113" y="2398713"/>
          <p14:tracePt t="8899" x="5354638" y="2398713"/>
          <p14:tracePt t="8923" x="5364163" y="2398713"/>
          <p14:tracePt t="10083" x="5354638" y="2398713"/>
          <p14:tracePt t="10091" x="5345113" y="2398713"/>
          <p14:tracePt t="10100" x="5335588" y="2398713"/>
          <p14:tracePt t="10107" x="5316538" y="2398713"/>
          <p14:tracePt t="10116" x="5307013" y="2398713"/>
          <p14:tracePt t="10123" x="5286375" y="2408238"/>
          <p14:tracePt t="10131" x="5257800" y="2417763"/>
          <p14:tracePt t="10139" x="5238750" y="2427288"/>
          <p14:tracePt t="10147" x="5210175" y="2427288"/>
          <p14:tracePt t="10155" x="5181600" y="2427288"/>
          <p14:tracePt t="10163" x="5162550" y="2427288"/>
          <p14:tracePt t="10170" x="5132388" y="2436813"/>
          <p14:tracePt t="10179" x="5113338" y="2436813"/>
          <p14:tracePt t="10187" x="5084763" y="2436813"/>
          <p14:tracePt t="10195" x="5056188" y="2446338"/>
          <p14:tracePt t="10203" x="5018088" y="2465388"/>
          <p14:tracePt t="10211" x="4997450" y="2465388"/>
          <p14:tracePt t="10219" x="4968875" y="2474913"/>
          <p14:tracePt t="10227" x="4930775" y="2505075"/>
          <p14:tracePt t="10235" x="4911725" y="2505075"/>
          <p14:tracePt t="10243" x="4883150" y="2514600"/>
          <p14:tracePt t="10251" x="4864100" y="2524125"/>
          <p14:tracePt t="10259" x="4843463" y="2533650"/>
          <p14:tracePt t="10267" x="4833938" y="2543175"/>
          <p14:tracePt t="10275" x="4824413" y="2543175"/>
          <p14:tracePt t="10283" x="4814888" y="2552700"/>
          <p14:tracePt t="10291" x="4805363" y="2552700"/>
          <p14:tracePt t="10331" x="4795838" y="2552700"/>
          <p14:tracePt t="10739" x="4814888" y="2543175"/>
          <p14:tracePt t="10747" x="4824413" y="2543175"/>
          <p14:tracePt t="10755" x="4833938" y="2543175"/>
          <p14:tracePt t="10763" x="4833938" y="2533650"/>
          <p14:tracePt t="10771" x="4843463" y="2533650"/>
          <p14:tracePt t="10803" x="4852988" y="2533650"/>
          <p14:tracePt t="10827" x="4864100" y="2533650"/>
          <p14:tracePt t="10843" x="4883150" y="2514600"/>
          <p14:tracePt t="10987" x="4892675" y="2514600"/>
          <p14:tracePt t="12571" x="4883150" y="2514600"/>
          <p14:tracePt t="12579" x="4843463" y="2524125"/>
          <p14:tracePt t="12587" x="4814888" y="2552700"/>
          <p14:tracePt t="12595" x="4786313" y="2571750"/>
          <p14:tracePt t="12603" x="4729163" y="2619375"/>
          <p14:tracePt t="12611" x="4670425" y="2668588"/>
          <p14:tracePt t="12619" x="4613275" y="2706688"/>
          <p14:tracePt t="12627" x="4516438" y="2773363"/>
          <p14:tracePt t="12635" x="4459288" y="2822575"/>
          <p14:tracePt t="12643" x="4371975" y="2870200"/>
          <p14:tracePt t="12652" x="4305300" y="2927350"/>
          <p14:tracePt t="12659" x="4227513" y="2967038"/>
          <p14:tracePt t="12667" x="4170363" y="3005138"/>
          <p14:tracePt t="12675" x="4102100" y="3024188"/>
          <p14:tracePt t="12683" x="4025900" y="3062288"/>
          <p14:tracePt t="12691" x="3957638" y="3092450"/>
          <p14:tracePt t="12699" x="3890963" y="3121025"/>
          <p14:tracePt t="12707" x="3822700" y="3149600"/>
          <p14:tracePt t="12715" x="3727450" y="3206750"/>
          <p14:tracePt t="12723" x="3659188" y="3246438"/>
          <p14:tracePt t="12731" x="3582988" y="3294063"/>
          <p14:tracePt t="12739" x="3514725" y="3322638"/>
          <p14:tracePt t="12747" x="3457575" y="3351213"/>
          <p14:tracePt t="12755" x="3429000" y="3371850"/>
          <p14:tracePt t="12763" x="3370263" y="3390900"/>
          <p14:tracePt t="12771" x="3351213" y="3390900"/>
          <p14:tracePt t="12779" x="3322638" y="3409950"/>
          <p14:tracePt t="12787" x="3294063" y="3429000"/>
          <p14:tracePt t="12795" x="3275013" y="3429000"/>
          <p14:tracePt t="12803" x="3263900" y="3429000"/>
          <p14:tracePt t="12955" x="3254375" y="3429000"/>
          <p14:tracePt t="12979" x="3254375" y="3409950"/>
          <p14:tracePt t="12987" x="3263900" y="3400425"/>
          <p14:tracePt t="12995" x="3263900" y="3390900"/>
          <p14:tracePt t="13003" x="3275013" y="3390900"/>
          <p14:tracePt t="13011" x="3284538" y="3390900"/>
          <p14:tracePt t="13019" x="3303588" y="3371850"/>
          <p14:tracePt t="13027" x="3332163" y="3362325"/>
          <p14:tracePt t="13035" x="3341688" y="3351213"/>
          <p14:tracePt t="13043" x="3379788" y="3332163"/>
          <p14:tracePt t="13051" x="3398838" y="3332163"/>
          <p14:tracePt t="13059" x="3448050" y="3322638"/>
          <p14:tracePt t="13067" x="3486150" y="3313113"/>
          <p14:tracePt t="13075" x="3543300" y="3294063"/>
          <p14:tracePt t="13083" x="3582988" y="3294063"/>
          <p14:tracePt t="13091" x="3621088" y="3284538"/>
          <p14:tracePt t="13099" x="3649663" y="3284538"/>
          <p14:tracePt t="13107" x="3687763" y="3275013"/>
          <p14:tracePt t="13115" x="3708400" y="3275013"/>
          <p14:tracePt t="13123" x="3765550" y="3255963"/>
          <p14:tracePt t="13131" x="3813175" y="3236913"/>
          <p14:tracePt t="13139" x="3881438" y="3227388"/>
          <p14:tracePt t="13147" x="3929063" y="3206750"/>
          <p14:tracePt t="13155" x="3986213" y="3187700"/>
          <p14:tracePt t="13163" x="4025900" y="3178175"/>
          <p14:tracePt t="13171" x="4054475" y="3168650"/>
          <p14:tracePt t="13179" x="4073525" y="3168650"/>
          <p14:tracePt t="13187" x="4092575" y="3168650"/>
          <p14:tracePt t="13195" x="4111625" y="3168650"/>
          <p14:tracePt t="13203" x="4121150" y="3168650"/>
          <p14:tracePt t="13211" x="4151313" y="3168650"/>
          <p14:tracePt t="13219" x="4179888" y="3168650"/>
          <p14:tracePt t="13227" x="4189413" y="3168650"/>
          <p14:tracePt t="13236" x="4227513" y="3168650"/>
          <p14:tracePt t="13243" x="4256088" y="3168650"/>
          <p14:tracePt t="13251" x="4295775" y="3168650"/>
          <p14:tracePt t="13259" x="4333875" y="3168650"/>
          <p14:tracePt t="13267" x="4381500" y="3168650"/>
          <p14:tracePt t="13275" x="4419600" y="3168650"/>
          <p14:tracePt t="13283" x="4430713" y="3168650"/>
          <p14:tracePt t="13291" x="4449763" y="3168650"/>
          <p14:tracePt t="13299" x="4468813" y="3168650"/>
          <p14:tracePt t="13307" x="4487863" y="3168650"/>
          <p14:tracePt t="13315" x="4506913" y="3168650"/>
          <p14:tracePt t="13323" x="4525963" y="3168650"/>
          <p14:tracePt t="13339" x="4545013" y="3168650"/>
          <p14:tracePt t="13347" x="4564063" y="3168650"/>
          <p14:tracePt t="13355" x="4575175" y="3168650"/>
          <p14:tracePt t="13387" x="4584700" y="3168650"/>
          <p14:tracePt t="13395" x="4594225" y="3168650"/>
          <p14:tracePt t="13403" x="4613275" y="3178175"/>
          <p14:tracePt t="13411" x="4660900" y="3197225"/>
          <p14:tracePt t="13419" x="4679950" y="3206750"/>
          <p14:tracePt t="13427" x="4729163" y="3217863"/>
          <p14:tracePt t="13435" x="4767263" y="3246438"/>
          <p14:tracePt t="13443" x="4814888" y="3255963"/>
          <p14:tracePt t="13452" x="4843463" y="3275013"/>
          <p14:tracePt t="13459" x="4864100" y="3284538"/>
          <p14:tracePt t="13467" x="4873625" y="3284538"/>
          <p14:tracePt t="13475" x="4883150" y="3284538"/>
          <p14:tracePt t="13483" x="4883150" y="3294063"/>
          <p14:tracePt t="13499" x="4902200" y="3294063"/>
          <p14:tracePt t="13507" x="4902200" y="3303588"/>
          <p14:tracePt t="13523" x="4911725" y="3303588"/>
          <p14:tracePt t="13555" x="4911725" y="3313113"/>
          <p14:tracePt t="14915" x="4892675" y="3303588"/>
          <p14:tracePt t="14923" x="4843463" y="3303588"/>
          <p14:tracePt t="14931" x="4748213" y="3303588"/>
          <p14:tracePt t="14939" x="4651375" y="3303588"/>
          <p14:tracePt t="14947" x="4478338" y="3303588"/>
          <p14:tracePt t="14955" x="4314825" y="3303588"/>
          <p14:tracePt t="14963" x="4044950" y="3313113"/>
          <p14:tracePt t="14971" x="3736975" y="3390900"/>
          <p14:tracePt t="14979" x="3448050" y="3476625"/>
          <p14:tracePt t="14987" x="3062288" y="3563938"/>
          <p14:tracePt t="14995" x="2716213" y="3660775"/>
          <p14:tracePt t="15004" x="2455863" y="3736975"/>
          <p14:tracePt t="15011" x="2273300" y="3795713"/>
          <p14:tracePt t="15019" x="2166938" y="3824288"/>
          <p14:tracePt t="15027" x="2070100" y="3852863"/>
          <p14:tracePt t="15035" x="2032000" y="3862388"/>
          <p14:tracePt t="15043" x="1954213" y="3890963"/>
          <p14:tracePt t="15051" x="1925638" y="3910013"/>
          <p14:tracePt t="15059" x="1887538" y="3930650"/>
          <p14:tracePt t="15067" x="1878013" y="3940175"/>
          <p14:tracePt t="15075" x="1858963" y="3949700"/>
          <p14:tracePt t="15107" x="1858963" y="3959225"/>
          <p14:tracePt t="15115" x="1858963" y="3968750"/>
          <p14:tracePt t="15123" x="1858963" y="3987800"/>
          <p14:tracePt t="15131" x="1858963" y="3997325"/>
          <p14:tracePt t="15155" x="1858963" y="4006850"/>
          <p14:tracePt t="15163" x="1849438" y="4025900"/>
          <p14:tracePt t="15227" x="1849438" y="4035425"/>
          <p14:tracePt t="15275" x="1849438" y="4044950"/>
          <p14:tracePt t="15291" x="1858963" y="4054475"/>
          <p14:tracePt t="15299" x="1868488" y="4064000"/>
          <p14:tracePt t="15307" x="1897063" y="4064000"/>
          <p14:tracePt t="15315" x="1935163" y="4064000"/>
          <p14:tracePt t="15323" x="1974850" y="4064000"/>
          <p14:tracePt t="15331" x="2022475" y="4064000"/>
          <p14:tracePt t="15340" x="2070100" y="4064000"/>
          <p14:tracePt t="15347" x="2109788" y="4064000"/>
          <p14:tracePt t="15355" x="2138363" y="4064000"/>
          <p14:tracePt t="15363" x="2185988" y="4064000"/>
          <p14:tracePt t="15371" x="2224088" y="4064000"/>
          <p14:tracePt t="15379" x="2273300" y="4064000"/>
          <p14:tracePt t="15388" x="2349500" y="4075113"/>
          <p14:tracePt t="15395" x="2436813" y="4094163"/>
          <p14:tracePt t="15404" x="2522538" y="4113213"/>
          <p14:tracePt t="15411" x="2619375" y="4132263"/>
          <p14:tracePt t="15419" x="2735263" y="4160838"/>
          <p14:tracePt t="15427" x="2773363" y="4170363"/>
          <p14:tracePt t="15435" x="2870200" y="4198938"/>
          <p14:tracePt t="15443" x="2946400" y="4208463"/>
          <p14:tracePt t="15451" x="3005138" y="4219575"/>
          <p14:tracePt t="15459" x="3062288" y="4229100"/>
          <p14:tracePt t="15467" x="3109913" y="4248150"/>
          <p14:tracePt t="15475" x="3149600" y="4248150"/>
          <p14:tracePt t="15483" x="3178175" y="4257675"/>
          <p14:tracePt t="15491" x="3225800" y="4257675"/>
          <p14:tracePt t="15499" x="3254375" y="4257675"/>
          <p14:tracePt t="15507" x="3263900" y="4257675"/>
          <p14:tracePt t="15515" x="3284538" y="4257675"/>
          <p14:tracePt t="15523" x="3294063" y="4257675"/>
          <p14:tracePt t="16139" x="3303588" y="4257675"/>
          <p14:tracePt t="16147" x="3313113" y="4248150"/>
          <p14:tracePt t="16155" x="3322638" y="4248150"/>
          <p14:tracePt t="16171" x="3332163" y="4238625"/>
          <p14:tracePt t="16187" x="3332163" y="4229100"/>
          <p14:tracePt t="16203" x="3341688" y="4229100"/>
          <p14:tracePt t="16219" x="3351213" y="4219575"/>
          <p14:tracePt t="16243" x="3360738" y="4219575"/>
          <p14:tracePt t="16259" x="3370263" y="4219575"/>
          <p14:tracePt t="16299" x="3389313" y="4198938"/>
          <p14:tracePt t="16315" x="3398838" y="4198938"/>
          <p14:tracePt t="16323" x="3408363" y="4198938"/>
          <p14:tracePt t="16339" x="3419475" y="4198938"/>
          <p14:tracePt t="16347" x="3438525" y="4198938"/>
          <p14:tracePt t="16355" x="3467100" y="4198938"/>
          <p14:tracePt t="16363" x="3476625" y="4198938"/>
          <p14:tracePt t="16372" x="3505200" y="4189413"/>
          <p14:tracePt t="16379" x="3543300" y="4189413"/>
          <p14:tracePt t="16387" x="3592513" y="4179888"/>
          <p14:tracePt t="16395" x="3630613" y="4160838"/>
          <p14:tracePt t="16403" x="3668713" y="4160838"/>
          <p14:tracePt t="16411" x="3717925" y="4151313"/>
          <p14:tracePt t="16419" x="3765550" y="4132263"/>
          <p14:tracePt t="16427" x="3832225" y="4113213"/>
          <p14:tracePt t="16435" x="3890963" y="4103688"/>
          <p14:tracePt t="16443" x="3948113" y="4094163"/>
          <p14:tracePt t="16455" x="4006850" y="4064000"/>
          <p14:tracePt t="16459" x="4064000" y="4054475"/>
          <p14:tracePt t="16467" x="4121150" y="4044950"/>
          <p14:tracePt t="16475" x="4170363" y="4016375"/>
          <p14:tracePt t="16483" x="4198938" y="4016375"/>
          <p14:tracePt t="16491" x="4217988" y="4016375"/>
          <p14:tracePt t="16499" x="4237038" y="4006850"/>
          <p14:tracePt t="16507" x="4246563" y="4006850"/>
          <p14:tracePt t="16515" x="4275138" y="3997325"/>
          <p14:tracePt t="16531" x="4286250" y="3987800"/>
          <p14:tracePt t="16540" x="4295775" y="3987800"/>
          <p14:tracePt t="16547" x="4305300" y="3987800"/>
          <p14:tracePt t="16627" x="4314825" y="3987800"/>
          <p14:tracePt t="16651" x="4324350" y="3987800"/>
          <p14:tracePt t="16891" x="4333875" y="3987800"/>
          <p14:tracePt t="16907" x="4343400" y="3978275"/>
          <p14:tracePt t="16995" x="4343400" y="396875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42866003-1AB0-4B71-8F03-FCE5F3CFEB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570" b="11539"/>
          <a:stretch/>
        </p:blipFill>
        <p:spPr>
          <a:xfrm>
            <a:off x="10485446" y="5821372"/>
            <a:ext cx="1080628" cy="80182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D64789-CFEE-47D2-969B-633C8400CECF}"/>
              </a:ext>
            </a:extLst>
          </p:cNvPr>
          <p:cNvCxnSpPr/>
          <p:nvPr/>
        </p:nvCxnSpPr>
        <p:spPr>
          <a:xfrm>
            <a:off x="838200" y="6316394"/>
            <a:ext cx="9782908" cy="0"/>
          </a:xfrm>
          <a:prstGeom prst="line">
            <a:avLst/>
          </a:prstGeom>
          <a:ln w="104775" cmpd="dbl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>
            <a:extLst>
              <a:ext uri="{FF2B5EF4-FFF2-40B4-BE49-F238E27FC236}">
                <a16:creationId xmlns:a16="http://schemas.microsoft.com/office/drawing/2014/main" id="{17B2F3CC-BCF9-434E-A9A2-873582990E55}"/>
              </a:ext>
            </a:extLst>
          </p:cNvPr>
          <p:cNvSpPr txBox="1">
            <a:spLocks/>
          </p:cNvSpPr>
          <p:nvPr/>
        </p:nvSpPr>
        <p:spPr>
          <a:xfrm>
            <a:off x="838200" y="33120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PH" b="1" dirty="0">
                <a:latin typeface="Arial Black" panose="020B0A04020102020204" pitchFamily="34" charset="0"/>
                <a:cs typeface="Angsana New" panose="02020603050405020304" pitchFamily="18" charset="-34"/>
              </a:rPr>
              <a:t>Things to observe during Training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Arial Black" panose="020B0A04020102020204" pitchFamily="34" charset="0"/>
              <a:cs typeface="Angsana New" panose="02020603050405020304" pitchFamily="18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40C81-6ED1-4AD2-97DC-FA93C02C8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9705" y="1677921"/>
            <a:ext cx="8693089" cy="2929374"/>
          </a:xfrm>
        </p:spPr>
        <p:txBody>
          <a:bodyPr>
            <a:normAutofit/>
          </a:bodyPr>
          <a:lstStyle/>
          <a:p>
            <a:r>
              <a:rPr lang="en-PH" dirty="0"/>
              <a:t>ATTENDANCE is a must </a:t>
            </a:r>
          </a:p>
          <a:p>
            <a:r>
              <a:rPr lang="en-PH" dirty="0"/>
              <a:t>US time zone 8pm – 6am PH Time – Flexi time for OJT</a:t>
            </a:r>
          </a:p>
          <a:p>
            <a:r>
              <a:rPr lang="en-PH" dirty="0"/>
              <a:t>PARTICIPATION and PRO-ACTIVE during training</a:t>
            </a:r>
          </a:p>
          <a:p>
            <a:r>
              <a:rPr lang="en-PH" dirty="0"/>
              <a:t>Willing to learn and open-minded</a:t>
            </a:r>
          </a:p>
          <a:p>
            <a:r>
              <a:rPr lang="en-PH" dirty="0"/>
              <a:t>ALWAYS AVAILABLE in the Virtual Office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F1193F6D-66F4-3ACC-32D5-018249204B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99396" t="-90625" r="-199396" b="-90625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92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43"/>
    </mc:Choice>
    <mc:Fallback>
      <p:transition spd="slow" advTm="35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29" x="4352925" y="3968750"/>
          <p14:tracePt t="537" x="4362450" y="3959225"/>
          <p14:tracePt t="553" x="4371975" y="3959225"/>
          <p14:tracePt t="569" x="4371975" y="3949700"/>
          <p14:tracePt t="577" x="4381500" y="3940175"/>
          <p14:tracePt t="585" x="4400550" y="3930650"/>
          <p14:tracePt t="601" x="4410075" y="3919538"/>
          <p14:tracePt t="609" x="4419600" y="3919538"/>
          <p14:tracePt t="617" x="4440238" y="3910013"/>
          <p14:tracePt t="625" x="4468813" y="3890963"/>
          <p14:tracePt t="633" x="4487863" y="3871913"/>
          <p14:tracePt t="641" x="4525963" y="3852863"/>
          <p14:tracePt t="649" x="4554538" y="3814763"/>
          <p14:tracePt t="657" x="4594225" y="3784600"/>
          <p14:tracePt t="665" x="4641850" y="3746500"/>
          <p14:tracePt t="673" x="4670425" y="3708400"/>
          <p14:tracePt t="681" x="4729163" y="3651250"/>
          <p14:tracePt t="689" x="4786313" y="3582988"/>
          <p14:tracePt t="697" x="4864100" y="3516313"/>
          <p14:tracePt t="705" x="4940300" y="3448050"/>
          <p14:tracePt t="713" x="5008563" y="3390900"/>
          <p14:tracePt t="721" x="5103813" y="3303588"/>
          <p14:tracePt t="729" x="5191125" y="3227388"/>
          <p14:tracePt t="737" x="5286375" y="3140075"/>
          <p14:tracePt t="745" x="5383213" y="3082925"/>
          <p14:tracePt t="753" x="5499100" y="2995613"/>
          <p14:tracePt t="761" x="5575300" y="2927350"/>
          <p14:tracePt t="769" x="5662613" y="2851150"/>
          <p14:tracePt t="777" x="5740400" y="2794000"/>
          <p14:tracePt t="785" x="5816600" y="2744788"/>
          <p14:tracePt t="793" x="5873750" y="2706688"/>
          <p14:tracePt t="801" x="5922963" y="2668588"/>
          <p14:tracePt t="809" x="5970588" y="2628900"/>
          <p14:tracePt t="817" x="5999163" y="2609850"/>
          <p14:tracePt t="825" x="6018213" y="2590800"/>
          <p14:tracePt t="833" x="6038850" y="2581275"/>
          <p14:tracePt t="841" x="6057900" y="2562225"/>
          <p14:tracePt t="849" x="6067425" y="2552700"/>
          <p14:tracePt t="858" x="6086475" y="2552700"/>
          <p14:tracePt t="873" x="6115050" y="2524125"/>
          <p14:tracePt t="889" x="6124575" y="2514600"/>
          <p14:tracePt t="897" x="6143625" y="2514600"/>
          <p14:tracePt t="913" x="6153150" y="2505075"/>
          <p14:tracePt t="921" x="6183313" y="2493963"/>
          <p14:tracePt t="929" x="6202363" y="2484438"/>
          <p14:tracePt t="945" x="6230938" y="2474913"/>
          <p14:tracePt t="953" x="6240463" y="2465388"/>
          <p14:tracePt t="961" x="6249988" y="2455863"/>
          <p14:tracePt t="969" x="6269038" y="2446338"/>
          <p14:tracePt t="977" x="6288088" y="2446338"/>
          <p14:tracePt t="985" x="6297613" y="2427288"/>
          <p14:tracePt t="993" x="6307138" y="2427288"/>
          <p14:tracePt t="1017" x="6318250" y="2427288"/>
          <p14:tracePt t="1025" x="6327775" y="2417763"/>
          <p14:tracePt t="1041" x="6337300" y="2417763"/>
          <p14:tracePt t="1049" x="6346825" y="2408238"/>
          <p14:tracePt t="1057" x="6356350" y="2398713"/>
          <p14:tracePt t="1065" x="6365875" y="2398713"/>
          <p14:tracePt t="1081" x="6375400" y="2389188"/>
          <p14:tracePt t="1129" x="6394450" y="2389188"/>
          <p14:tracePt t="1137" x="6403975" y="2379663"/>
          <p14:tracePt t="1153" x="6423025" y="2370138"/>
          <p14:tracePt t="1161" x="6432550" y="2360613"/>
          <p14:tracePt t="1177" x="6451600" y="2349500"/>
          <p14:tracePt t="1185" x="6462713" y="2339975"/>
          <p14:tracePt t="1193" x="6481763" y="2320925"/>
          <p14:tracePt t="1209" x="6491288" y="2311400"/>
          <p14:tracePt t="1217" x="6500813" y="2292350"/>
          <p14:tracePt t="1233" x="6500813" y="2282825"/>
          <p14:tracePt t="1241" x="6500813" y="2273300"/>
          <p14:tracePt t="1257" x="6510338" y="2263775"/>
          <p14:tracePt t="1289" x="6510338" y="2244725"/>
          <p14:tracePt t="1297" x="6510338" y="2235200"/>
          <p14:tracePt t="1305" x="6510338" y="2225675"/>
          <p14:tracePt t="1313" x="6519863" y="2216150"/>
          <p14:tracePt t="1321" x="6519863" y="2205038"/>
          <p14:tracePt t="1337" x="6519863" y="2195513"/>
          <p14:tracePt t="1345" x="6519863" y="2176463"/>
          <p14:tracePt t="1369" x="6519863" y="2166938"/>
          <p14:tracePt t="1377" x="6529388" y="2147888"/>
          <p14:tracePt t="1393" x="6529388" y="2138363"/>
          <p14:tracePt t="1401" x="6529388" y="2128838"/>
          <p14:tracePt t="1409" x="6529388" y="2119313"/>
          <p14:tracePt t="1426" x="6538913" y="2109788"/>
          <p14:tracePt t="1449" x="6538913" y="2100263"/>
          <p14:tracePt t="1457" x="6538913" y="2090738"/>
          <p14:tracePt t="1473" x="6538913" y="2081213"/>
          <p14:tracePt t="1481" x="6548438" y="2070100"/>
          <p14:tracePt t="1489" x="6548438" y="2060575"/>
          <p14:tracePt t="1497" x="6557963" y="2060575"/>
          <p14:tracePt t="1505" x="6557963" y="2051050"/>
          <p14:tracePt t="1513" x="6557963" y="2041525"/>
          <p14:tracePt t="1521" x="6557963" y="2032000"/>
          <p14:tracePt t="1537" x="6567488" y="2022475"/>
          <p14:tracePt t="1545" x="6567488" y="2012950"/>
          <p14:tracePt t="1561" x="6577013" y="2003425"/>
          <p14:tracePt t="1577" x="6577013" y="1993900"/>
          <p14:tracePt t="1592" x="6577013" y="1984375"/>
          <p14:tracePt t="1601" x="6577013" y="1974850"/>
          <p14:tracePt t="1617" x="6586538" y="1965325"/>
          <p14:tracePt t="1641" x="6596063" y="1955800"/>
          <p14:tracePt t="1657" x="6596063" y="1946275"/>
          <p14:tracePt t="1721" x="6596063" y="1936750"/>
          <p14:tracePt t="8329" x="6586538" y="1936750"/>
          <p14:tracePt t="8337" x="6538913" y="1936750"/>
          <p14:tracePt t="8345" x="6500813" y="1936750"/>
          <p14:tracePt t="8353" x="6472238" y="1925638"/>
          <p14:tracePt t="8361" x="6442075" y="1925638"/>
          <p14:tracePt t="8457" x="6423025" y="1925638"/>
          <p14:tracePt t="8465" x="6394450" y="1925638"/>
          <p14:tracePt t="8473" x="6356350" y="1946275"/>
          <p14:tracePt t="8481" x="6327775" y="1965325"/>
          <p14:tracePt t="8489" x="6278563" y="2003425"/>
          <p14:tracePt t="8498" x="6249988" y="2032000"/>
          <p14:tracePt t="8505" x="6221413" y="2041525"/>
          <p14:tracePt t="8513" x="6202363" y="2051050"/>
          <p14:tracePt t="8521" x="6192838" y="2060575"/>
          <p14:tracePt t="8529" x="6173788" y="2070100"/>
          <p14:tracePt t="8537" x="6173788" y="2081213"/>
          <p14:tracePt t="8545" x="6143625" y="2081213"/>
          <p14:tracePt t="8553" x="6124575" y="2100263"/>
          <p14:tracePt t="8561" x="6076950" y="2109788"/>
          <p14:tracePt t="8569" x="6018213" y="2147888"/>
          <p14:tracePt t="8577" x="5999163" y="2166938"/>
          <p14:tracePt t="8585" x="5970588" y="2185988"/>
          <p14:tracePt t="8593" x="5913438" y="2216150"/>
          <p14:tracePt t="8601" x="5894388" y="2235200"/>
          <p14:tracePt t="8609" x="5845175" y="2263775"/>
          <p14:tracePt t="8617" x="5835650" y="2273300"/>
          <p14:tracePt t="8625" x="5797550" y="2282825"/>
          <p14:tracePt t="8633" x="5729288" y="2311400"/>
          <p14:tracePt t="8641" x="5662613" y="2320925"/>
          <p14:tracePt t="8649" x="5584825" y="2349500"/>
          <p14:tracePt t="8657" x="5489575" y="2370138"/>
          <p14:tracePt t="8664" x="5411788" y="2389188"/>
          <p14:tracePt t="8673" x="5345113" y="2417763"/>
          <p14:tracePt t="8681" x="5257800" y="2427288"/>
          <p14:tracePt t="8689" x="5172075" y="2436813"/>
          <p14:tracePt t="8697" x="5103813" y="2455863"/>
          <p14:tracePt t="8705" x="5027613" y="2465388"/>
          <p14:tracePt t="8713" x="4959350" y="2484438"/>
          <p14:tracePt t="8721" x="4902200" y="2505075"/>
          <p14:tracePt t="8729" x="4833938" y="2524125"/>
          <p14:tracePt t="8736" x="4776788" y="2533650"/>
          <p14:tracePt t="8745" x="4708525" y="2562225"/>
          <p14:tracePt t="8753" x="4641850" y="2571750"/>
          <p14:tracePt t="8761" x="4603750" y="2581275"/>
          <p14:tracePt t="8769" x="4535488" y="2590800"/>
          <p14:tracePt t="8777" x="4506913" y="2600325"/>
          <p14:tracePt t="8785" x="4478338" y="2609850"/>
          <p14:tracePt t="8793" x="4449763" y="2619375"/>
          <p14:tracePt t="8801" x="4440238" y="2619375"/>
          <p14:tracePt t="8809" x="4419600" y="2619375"/>
          <p14:tracePt t="8817" x="4410075" y="2638425"/>
          <p14:tracePt t="8825" x="4391025" y="2638425"/>
          <p14:tracePt t="8841" x="4371975" y="2649538"/>
          <p14:tracePt t="8849" x="4362450" y="2649538"/>
          <p14:tracePt t="8857" x="4362450" y="2659063"/>
          <p14:tracePt t="8865" x="4343400" y="2659063"/>
          <p14:tracePt t="8882" x="4333875" y="2668588"/>
          <p14:tracePt t="8889" x="4305300" y="2678113"/>
          <p14:tracePt t="8897" x="4295775" y="2678113"/>
          <p14:tracePt t="8905" x="4286250" y="2678113"/>
          <p14:tracePt t="8913" x="4265613" y="2687638"/>
          <p14:tracePt t="8929" x="4246563" y="2687638"/>
          <p14:tracePt t="8945" x="4237038" y="2697163"/>
          <p14:tracePt t="8969" x="4227513" y="2706688"/>
          <p14:tracePt t="8977" x="4217988" y="2706688"/>
          <p14:tracePt t="8985" x="4208463" y="2706688"/>
          <p14:tracePt t="8993" x="4208463" y="2716213"/>
          <p14:tracePt t="9001" x="4189413" y="2716213"/>
          <p14:tracePt t="9009" x="4189413" y="2725738"/>
          <p14:tracePt t="9017" x="4179888" y="2735263"/>
          <p14:tracePt t="9225" x="4198938" y="2735263"/>
          <p14:tracePt t="9234" x="4217988" y="2735263"/>
          <p14:tracePt t="9241" x="4237038" y="2735263"/>
          <p14:tracePt t="9249" x="4265613" y="2735263"/>
          <p14:tracePt t="9257" x="4305300" y="2735263"/>
          <p14:tracePt t="9265" x="4333875" y="2735263"/>
          <p14:tracePt t="9273" x="4362450" y="2735263"/>
          <p14:tracePt t="9282" x="4400550" y="2735263"/>
          <p14:tracePt t="9289" x="4440238" y="2735263"/>
          <p14:tracePt t="9297" x="4468813" y="2735263"/>
          <p14:tracePt t="9305" x="4497388" y="2735263"/>
          <p14:tracePt t="9313" x="4506913" y="2735263"/>
          <p14:tracePt t="9321" x="4525963" y="2735263"/>
          <p14:tracePt t="9337" x="4535488" y="2735263"/>
          <p14:tracePt t="9353" x="4554538" y="2744788"/>
          <p14:tracePt t="9361" x="4564063" y="2744788"/>
          <p14:tracePt t="9369" x="4575175" y="2744788"/>
          <p14:tracePt t="9377" x="4594225" y="2754313"/>
          <p14:tracePt t="9384" x="4603750" y="2754313"/>
          <p14:tracePt t="9393" x="4613275" y="2763838"/>
          <p14:tracePt t="9401" x="4622800" y="2763838"/>
          <p14:tracePt t="9417" x="4632325" y="2763838"/>
          <p14:tracePt t="9433" x="4641850" y="2763838"/>
          <p14:tracePt t="9809" x="4651375" y="2763838"/>
          <p14:tracePt t="9841" x="4660900" y="2763838"/>
          <p14:tracePt t="9873" x="4670425" y="2763838"/>
          <p14:tracePt t="9881" x="4679950" y="2763838"/>
          <p14:tracePt t="9913" x="4689475" y="2754313"/>
          <p14:tracePt t="9937" x="4708525" y="2754313"/>
          <p14:tracePt t="9969" x="4719638" y="2754313"/>
          <p14:tracePt t="9977" x="4719638" y="2744788"/>
          <p14:tracePt t="10017" x="4729163" y="2735263"/>
          <p14:tracePt t="10041" x="4738688" y="2735263"/>
          <p14:tracePt t="10065" x="4748213" y="2735263"/>
          <p14:tracePt t="10073" x="4748213" y="2725738"/>
          <p14:tracePt t="10105" x="4757738" y="2725738"/>
          <p14:tracePt t="10121" x="4767263" y="2725738"/>
          <p14:tracePt t="10129" x="4776788" y="2725738"/>
          <p14:tracePt t="10361" x="4786313" y="2725738"/>
          <p14:tracePt t="10369" x="4795838" y="2725738"/>
          <p14:tracePt t="10385" x="4805363" y="2725738"/>
          <p14:tracePt t="10417" x="4814888" y="2725738"/>
          <p14:tracePt t="10433" x="4824413" y="2725738"/>
          <p14:tracePt t="10450" x="4833938" y="2725738"/>
          <p14:tracePt t="10457" x="4852988" y="2725738"/>
          <p14:tracePt t="10473" x="4864100" y="2725738"/>
          <p14:tracePt t="10481" x="4873625" y="2725738"/>
          <p14:tracePt t="10497" x="4883150" y="2725738"/>
          <p14:tracePt t="10529" x="4892675" y="2716213"/>
          <p14:tracePt t="10713" x="4902200" y="2716213"/>
          <p14:tracePt t="10721" x="4911725" y="2716213"/>
          <p14:tracePt t="10729" x="4940300" y="2716213"/>
          <p14:tracePt t="10737" x="4959350" y="2716213"/>
          <p14:tracePt t="10745" x="4968875" y="2716213"/>
          <p14:tracePt t="10753" x="4978400" y="2716213"/>
          <p14:tracePt t="10761" x="4997450" y="2716213"/>
          <p14:tracePt t="10769" x="5027613" y="2706688"/>
          <p14:tracePt t="10777" x="5037138" y="2706688"/>
          <p14:tracePt t="10785" x="5056188" y="2706688"/>
          <p14:tracePt t="10793" x="5084763" y="2706688"/>
          <p14:tracePt t="10801" x="5103813" y="2706688"/>
          <p14:tracePt t="10809" x="5141913" y="2706688"/>
          <p14:tracePt t="10817" x="5162550" y="2706688"/>
          <p14:tracePt t="10825" x="5191125" y="2706688"/>
          <p14:tracePt t="10833" x="5219700" y="2706688"/>
          <p14:tracePt t="10841" x="5248275" y="2697163"/>
          <p14:tracePt t="10849" x="5276850" y="2697163"/>
          <p14:tracePt t="10857" x="5295900" y="2697163"/>
          <p14:tracePt t="10865" x="5307013" y="2697163"/>
          <p14:tracePt t="10873" x="5316538" y="2697163"/>
          <p14:tracePt t="10881" x="5326063" y="2697163"/>
          <p14:tracePt t="10889" x="5335588" y="2697163"/>
          <p14:tracePt t="10897" x="5354638" y="2697163"/>
          <p14:tracePt t="10905" x="5364163" y="2697163"/>
          <p14:tracePt t="10913" x="5392738" y="2697163"/>
          <p14:tracePt t="10921" x="5402263" y="2697163"/>
          <p14:tracePt t="10929" x="5421313" y="2697163"/>
          <p14:tracePt t="10937" x="5430838" y="2697163"/>
          <p14:tracePt t="10945" x="5440363" y="2687638"/>
          <p14:tracePt t="10953" x="5451475" y="2687638"/>
          <p14:tracePt t="10961" x="5470525" y="2678113"/>
          <p14:tracePt t="10969" x="5480050" y="2668588"/>
          <p14:tracePt t="10977" x="5489575" y="2668588"/>
          <p14:tracePt t="10985" x="5499100" y="2668588"/>
          <p14:tracePt t="10993" x="5508625" y="2668588"/>
          <p14:tracePt t="11017" x="5518150" y="2668588"/>
          <p14:tracePt t="11034" x="5527675" y="2668588"/>
          <p14:tracePt t="11041" x="5537200" y="2668588"/>
          <p14:tracePt t="11057" x="5537200" y="2659063"/>
          <p14:tracePt t="11145" x="5546725" y="2659063"/>
          <p14:tracePt t="11185" x="5556250" y="2659063"/>
          <p14:tracePt t="11201" x="5565775" y="2659063"/>
          <p14:tracePt t="11209" x="5575300" y="2649538"/>
          <p14:tracePt t="11225" x="5595938" y="2638425"/>
          <p14:tracePt t="11249" x="5605463" y="2638425"/>
          <p14:tracePt t="11281" x="5614988" y="2638425"/>
          <p14:tracePt t="11289" x="5624513" y="2628900"/>
          <p14:tracePt t="11297" x="5634038" y="2628900"/>
          <p14:tracePt t="11313" x="5643563" y="2628900"/>
          <p14:tracePt t="11321" x="5653088" y="2628900"/>
          <p14:tracePt t="11329" x="5662613" y="2619375"/>
          <p14:tracePt t="11345" x="5672138" y="2619375"/>
          <p14:tracePt t="11521" x="5681663" y="2619375"/>
          <p14:tracePt t="11529" x="5691188" y="2609850"/>
          <p14:tracePt t="11545" x="5700713" y="2609850"/>
          <p14:tracePt t="11561" x="5719763" y="2600325"/>
          <p14:tracePt t="11585" x="5729288" y="2600325"/>
          <p14:tracePt t="11593" x="5749925" y="2600325"/>
          <p14:tracePt t="11609" x="5759450" y="2600325"/>
          <p14:tracePt t="11618" x="5778500" y="2581275"/>
          <p14:tracePt t="11625" x="5797550" y="2581275"/>
          <p14:tracePt t="11634" x="5807075" y="2581275"/>
          <p14:tracePt t="11641" x="5816600" y="2581275"/>
          <p14:tracePt t="11649" x="5826125" y="2581275"/>
          <p14:tracePt t="11657" x="5845175" y="2581275"/>
          <p14:tracePt t="11673" x="5854700" y="2581275"/>
          <p14:tracePt t="11697" x="5864225" y="2581275"/>
          <p14:tracePt t="11713" x="5873750" y="2581275"/>
          <p14:tracePt t="12097" x="5884863" y="2581275"/>
          <p14:tracePt t="12105" x="5894388" y="2581275"/>
          <p14:tracePt t="12113" x="5903913" y="2581275"/>
          <p14:tracePt t="12129" x="5913438" y="2581275"/>
          <p14:tracePt t="12137" x="5922963" y="2581275"/>
          <p14:tracePt t="12145" x="5932488" y="2581275"/>
          <p14:tracePt t="12161" x="5942013" y="2581275"/>
          <p14:tracePt t="12169" x="5951538" y="2581275"/>
          <p14:tracePt t="12177" x="5961063" y="2581275"/>
          <p14:tracePt t="12193" x="5970588" y="2581275"/>
          <p14:tracePt t="12201" x="5989638" y="2581275"/>
          <p14:tracePt t="12209" x="5999163" y="2581275"/>
          <p14:tracePt t="12218" x="6018213" y="2581275"/>
          <p14:tracePt t="12225" x="6029325" y="2581275"/>
          <p14:tracePt t="12233" x="6048375" y="2581275"/>
          <p14:tracePt t="12241" x="6067425" y="2581275"/>
          <p14:tracePt t="12249" x="6086475" y="2581275"/>
          <p14:tracePt t="12257" x="6115050" y="2581275"/>
          <p14:tracePt t="12265" x="6124575" y="2581275"/>
          <p14:tracePt t="12272" x="6143625" y="2581275"/>
          <p14:tracePt t="12281" x="6162675" y="2581275"/>
          <p14:tracePt t="12289" x="6192838" y="2581275"/>
          <p14:tracePt t="12297" x="6211888" y="2581275"/>
          <p14:tracePt t="12305" x="6230938" y="2581275"/>
          <p14:tracePt t="12313" x="6269038" y="2581275"/>
          <p14:tracePt t="12321" x="6297613" y="2581275"/>
          <p14:tracePt t="12329" x="6307138" y="2581275"/>
          <p14:tracePt t="12337" x="6327775" y="2581275"/>
          <p14:tracePt t="12345" x="6337300" y="2581275"/>
          <p14:tracePt t="12353" x="6356350" y="2581275"/>
          <p14:tracePt t="12361" x="6375400" y="2581275"/>
          <p14:tracePt t="12369" x="6384925" y="2581275"/>
          <p14:tracePt t="12377" x="6394450" y="2581275"/>
          <p14:tracePt t="12385" x="6403975" y="2581275"/>
          <p14:tracePt t="12393" x="6413500" y="2581275"/>
          <p14:tracePt t="12401" x="6423025" y="2581275"/>
          <p14:tracePt t="12417" x="6432550" y="2571750"/>
          <p14:tracePt t="12425" x="6442075" y="2571750"/>
          <p14:tracePt t="12449" x="6451600" y="2571750"/>
          <p14:tracePt t="12457" x="6462713" y="2562225"/>
          <p14:tracePt t="12465" x="6472238" y="2562225"/>
          <p14:tracePt t="12473" x="6481763" y="2562225"/>
          <p14:tracePt t="12481" x="6491288" y="2562225"/>
          <p14:tracePt t="12489" x="6500813" y="2562225"/>
          <p14:tracePt t="12497" x="6510338" y="2562225"/>
          <p14:tracePt t="12553" x="6519863" y="2562225"/>
          <p14:tracePt t="13073" x="6538913" y="2562225"/>
          <p14:tracePt t="13329" x="6548438" y="2562225"/>
          <p14:tracePt t="13337" x="6586538" y="2552700"/>
          <p14:tracePt t="13345" x="6635750" y="2552700"/>
          <p14:tracePt t="13353" x="6673850" y="2543175"/>
          <p14:tracePt t="13361" x="6702425" y="2543175"/>
          <p14:tracePt t="13369" x="6731000" y="2543175"/>
          <p14:tracePt t="13377" x="6761163" y="2543175"/>
          <p14:tracePt t="13386" x="6799263" y="2543175"/>
          <p14:tracePt t="13393" x="6865938" y="2543175"/>
          <p14:tracePt t="13401" x="6953250" y="2543175"/>
          <p14:tracePt t="13409" x="7040563" y="2543175"/>
          <p14:tracePt t="13417" x="7164388" y="2543175"/>
          <p14:tracePt t="13425" x="7327900" y="2543175"/>
          <p14:tracePt t="13433" x="7462838" y="2543175"/>
          <p14:tracePt t="13441" x="7607300" y="2543175"/>
          <p14:tracePt t="13449" x="7732713" y="2543175"/>
          <p14:tracePt t="13457" x="7848600" y="2543175"/>
          <p14:tracePt t="13465" x="7926388" y="2543175"/>
          <p14:tracePt t="13473" x="8012113" y="2543175"/>
          <p14:tracePt t="13481" x="8089900" y="2543175"/>
          <p14:tracePt t="13489" x="8147050" y="2543175"/>
          <p14:tracePt t="13497" x="8185150" y="2543175"/>
          <p14:tracePt t="13505" x="8224838" y="2543175"/>
          <p14:tracePt t="13513" x="8253413" y="2543175"/>
          <p14:tracePt t="13521" x="8262938" y="2543175"/>
          <p14:tracePt t="13529" x="8272463" y="2543175"/>
          <p14:tracePt t="13536" x="8281988" y="2543175"/>
          <p14:tracePt t="13625" x="8291513" y="2543175"/>
          <p14:tracePt t="13641" x="8301038" y="2543175"/>
          <p14:tracePt t="13729" x="8310563" y="2543175"/>
          <p14:tracePt t="13752" x="8320088" y="2543175"/>
          <p14:tracePt t="13761" x="8329613" y="2543175"/>
          <p14:tracePt t="13770" x="8339138" y="2543175"/>
          <p14:tracePt t="13777" x="8350250" y="2543175"/>
          <p14:tracePt t="13786" x="8369300" y="2543175"/>
          <p14:tracePt t="13793" x="8388350" y="2543175"/>
          <p14:tracePt t="13801" x="8416925" y="2543175"/>
          <p14:tracePt t="13809" x="8445500" y="2543175"/>
          <p14:tracePt t="13817" x="8483600" y="2543175"/>
          <p14:tracePt t="13825" x="8523288" y="2543175"/>
          <p14:tracePt t="13833" x="8580438" y="2543175"/>
          <p14:tracePt t="13841" x="8628063" y="2543175"/>
          <p14:tracePt t="13849" x="8677275" y="2552700"/>
          <p14:tracePt t="13857" x="8743950" y="2552700"/>
          <p14:tracePt t="13865" x="8793163" y="2562225"/>
          <p14:tracePt t="13873" x="8821738" y="2562225"/>
          <p14:tracePt t="13881" x="8869363" y="2581275"/>
          <p14:tracePt t="13889" x="8888413" y="2590800"/>
          <p14:tracePt t="13897" x="8928100" y="2590800"/>
          <p14:tracePt t="13905" x="8956675" y="2600325"/>
          <p14:tracePt t="13913" x="8966200" y="2600325"/>
          <p14:tracePt t="13921" x="8985250" y="2600325"/>
          <p14:tracePt t="13929" x="9013825" y="2600325"/>
          <p14:tracePt t="13945" x="9023350" y="2600325"/>
          <p14:tracePt t="14153" x="9042400" y="2600325"/>
          <p14:tracePt t="14161" x="9051925" y="2600325"/>
          <p14:tracePt t="14177" x="9082088" y="2600325"/>
          <p14:tracePt t="14186" x="9110663" y="2600325"/>
          <p14:tracePt t="14193" x="9120188" y="2600325"/>
          <p14:tracePt t="14201" x="9158288" y="2600325"/>
          <p14:tracePt t="14209" x="9186863" y="2600325"/>
          <p14:tracePt t="14217" x="9226550" y="2600325"/>
          <p14:tracePt t="14225" x="9264650" y="2590800"/>
          <p14:tracePt t="14233" x="9302750" y="2581275"/>
          <p14:tracePt t="14241" x="9331325" y="2571750"/>
          <p14:tracePt t="14249" x="9371013" y="2571750"/>
          <p14:tracePt t="14257" x="9418638" y="2552700"/>
          <p14:tracePt t="14265" x="9456738" y="2543175"/>
          <p14:tracePt t="14273" x="9475788" y="2543175"/>
          <p14:tracePt t="14281" x="9504363" y="2543175"/>
          <p14:tracePt t="14289" x="9534525" y="2543175"/>
          <p14:tracePt t="14297" x="9563100" y="2533650"/>
          <p14:tracePt t="14305" x="9591675" y="2533650"/>
          <p14:tracePt t="14313" x="9610725" y="2533650"/>
          <p14:tracePt t="14321" x="9639300" y="2533650"/>
          <p14:tracePt t="14329" x="9648825" y="2533650"/>
          <p14:tracePt t="14337" x="9659938" y="2533650"/>
          <p14:tracePt t="14345" x="9669463" y="2533650"/>
          <p14:tracePt t="14354" x="9678988" y="2533650"/>
          <p14:tracePt t="14361" x="9688513" y="2533650"/>
          <p14:tracePt t="14370" x="9707563" y="2533650"/>
          <p14:tracePt t="14385" x="9717088" y="2533650"/>
          <p14:tracePt t="14393" x="9726613" y="2533650"/>
          <p14:tracePt t="14433" x="9736138" y="2533650"/>
          <p14:tracePt t="14441" x="9755188" y="2533650"/>
          <p14:tracePt t="14449" x="9764713" y="2533650"/>
          <p14:tracePt t="14457" x="9774238" y="2533650"/>
          <p14:tracePt t="14465" x="9793288" y="2533650"/>
          <p14:tracePt t="14473" x="9804400" y="2533650"/>
          <p14:tracePt t="14481" x="9823450" y="2533650"/>
          <p14:tracePt t="14489" x="9832975" y="2533650"/>
          <p14:tracePt t="14497" x="9852025" y="2533650"/>
          <p14:tracePt t="14513" x="9861550" y="2533650"/>
          <p14:tracePt t="14529" x="9880600" y="2533650"/>
          <p14:tracePt t="14545" x="9890125" y="2533650"/>
          <p14:tracePt t="14554" x="9918700" y="2533650"/>
          <p14:tracePt t="14577" x="9928225" y="2533650"/>
          <p14:tracePt t="14585" x="9937750" y="2533650"/>
          <p14:tracePt t="14601" x="9948863" y="2533650"/>
          <p14:tracePt t="14697" x="9958388" y="2533650"/>
          <p14:tracePt t="16161" x="9948863" y="2533650"/>
          <p14:tracePt t="16169" x="9928225" y="2533650"/>
          <p14:tracePt t="16177" x="9909175" y="2533650"/>
          <p14:tracePt t="16185" x="9861550" y="2533650"/>
          <p14:tracePt t="16193" x="9804400" y="2533650"/>
          <p14:tracePt t="16201" x="9726613" y="2543175"/>
          <p14:tracePt t="16209" x="9639300" y="2543175"/>
          <p14:tracePt t="16217" x="9504363" y="2552700"/>
          <p14:tracePt t="16225" x="9359900" y="2581275"/>
          <p14:tracePt t="16233" x="9167813" y="2600325"/>
          <p14:tracePt t="16241" x="8947150" y="2619375"/>
          <p14:tracePt t="16249" x="8743950" y="2619375"/>
          <p14:tracePt t="16257" x="8474075" y="2619375"/>
          <p14:tracePt t="16265" x="8185150" y="2619375"/>
          <p14:tracePt t="16273" x="7896225" y="2619375"/>
          <p14:tracePt t="16281" x="7531100" y="2619375"/>
          <p14:tracePt t="16289" x="7164388" y="2619375"/>
          <p14:tracePt t="16297" x="6770688" y="2638425"/>
          <p14:tracePt t="16305" x="6394450" y="2687638"/>
          <p14:tracePt t="16313" x="5961063" y="2735263"/>
          <p14:tracePt t="16322" x="5605463" y="2813050"/>
          <p14:tracePt t="16329" x="5276850" y="2860675"/>
          <p14:tracePt t="16337" x="5008563" y="2889250"/>
          <p14:tracePt t="16345" x="4805363" y="2927350"/>
          <p14:tracePt t="16353" x="4632325" y="2938463"/>
          <p14:tracePt t="16361" x="4468813" y="2947988"/>
          <p14:tracePt t="16369" x="4362450" y="2967038"/>
          <p14:tracePt t="16377" x="4246563" y="2995613"/>
          <p14:tracePt t="16385" x="4160838" y="3005138"/>
          <p14:tracePt t="16393" x="4083050" y="3014663"/>
          <p14:tracePt t="16401" x="3986213" y="3033713"/>
          <p14:tracePt t="16409" x="3910013" y="3043238"/>
          <p14:tracePt t="16423" x="3832225" y="3062288"/>
          <p14:tracePt t="16425" x="3765550" y="3082925"/>
          <p14:tracePt t="16433" x="3717925" y="3101975"/>
          <p14:tracePt t="16441" x="3697288" y="3101975"/>
          <p14:tracePt t="16449" x="3668713" y="3111500"/>
          <p14:tracePt t="16457" x="3649663" y="3121025"/>
          <p14:tracePt t="16465" x="3630613" y="3121025"/>
          <p14:tracePt t="16569" x="3630613" y="3130550"/>
          <p14:tracePt t="16585" x="3630613" y="3149600"/>
          <p14:tracePt t="16593" x="3640138" y="3168650"/>
          <p14:tracePt t="16601" x="3649663" y="3178175"/>
          <p14:tracePt t="16609" x="3678238" y="3178175"/>
          <p14:tracePt t="16617" x="3697288" y="3187700"/>
          <p14:tracePt t="16625" x="3708400" y="3197225"/>
          <p14:tracePt t="16633" x="3756025" y="3206750"/>
          <p14:tracePt t="16641" x="3775075" y="3206750"/>
          <p14:tracePt t="16649" x="3832225" y="3206750"/>
          <p14:tracePt t="16657" x="3871913" y="3206750"/>
          <p14:tracePt t="16665" x="3910013" y="3206750"/>
          <p14:tracePt t="16673" x="3967163" y="3227388"/>
          <p14:tracePt t="16681" x="4016375" y="3227388"/>
          <p14:tracePt t="16689" x="4083050" y="3236913"/>
          <p14:tracePt t="16697" x="4121150" y="3236913"/>
          <p14:tracePt t="16705" x="4160838" y="3236913"/>
          <p14:tracePt t="16713" x="4189413" y="3236913"/>
          <p14:tracePt t="16721" x="4217988" y="3236913"/>
          <p14:tracePt t="16729" x="4246563" y="3236913"/>
          <p14:tracePt t="16737" x="4275138" y="3236913"/>
          <p14:tracePt t="16745" x="4314825" y="3236913"/>
          <p14:tracePt t="16753" x="4343400" y="3236913"/>
          <p14:tracePt t="16761" x="4381500" y="3236913"/>
          <p14:tracePt t="16769" x="4419600" y="3236913"/>
          <p14:tracePt t="16777" x="4449763" y="3236913"/>
          <p14:tracePt t="16785" x="4478338" y="3236913"/>
          <p14:tracePt t="16793" x="4497388" y="3236913"/>
          <p14:tracePt t="17217" x="4506913" y="3236913"/>
          <p14:tracePt t="17225" x="4516438" y="3236913"/>
          <p14:tracePt t="17233" x="4525963" y="3236913"/>
          <p14:tracePt t="17249" x="4554538" y="3236913"/>
          <p14:tracePt t="17257" x="4584700" y="3236913"/>
          <p14:tracePt t="17265" x="4641850" y="3236913"/>
          <p14:tracePt t="17272" x="4719638" y="3236913"/>
          <p14:tracePt t="17281" x="4824413" y="3227388"/>
          <p14:tracePt t="17289" x="4949825" y="3217863"/>
          <p14:tracePt t="17297" x="5075238" y="3206750"/>
          <p14:tracePt t="17306" x="5210175" y="3206750"/>
          <p14:tracePt t="17313" x="5326063" y="3206750"/>
          <p14:tracePt t="17321" x="5421313" y="3206750"/>
          <p14:tracePt t="17329" x="5518150" y="3206750"/>
          <p14:tracePt t="17337" x="5575300" y="3206750"/>
          <p14:tracePt t="17345" x="5653088" y="3206750"/>
          <p14:tracePt t="17353" x="5719763" y="3206750"/>
          <p14:tracePt t="17361" x="5788025" y="3206750"/>
          <p14:tracePt t="17369" x="5826125" y="3206750"/>
          <p14:tracePt t="17377" x="5873750" y="3206750"/>
          <p14:tracePt t="17385" x="5932488" y="3206750"/>
          <p14:tracePt t="17393" x="5970588" y="3206750"/>
          <p14:tracePt t="17401" x="6018213" y="3206750"/>
          <p14:tracePt t="17409" x="6057900" y="3206750"/>
          <p14:tracePt t="17417" x="6086475" y="3206750"/>
          <p14:tracePt t="17433" x="6096000" y="3206750"/>
          <p14:tracePt t="17465" x="6105525" y="3206750"/>
          <p14:tracePt t="17489" x="6124575" y="3206750"/>
          <p14:tracePt t="17497" x="6134100" y="3206750"/>
          <p14:tracePt t="17513" x="6143625" y="3206750"/>
          <p14:tracePt t="17521" x="6153150" y="3206750"/>
          <p14:tracePt t="17537" x="6162675" y="3206750"/>
          <p14:tracePt t="17569" x="6173788" y="3206750"/>
          <p14:tracePt t="17657" x="6183313" y="3206750"/>
          <p14:tracePt t="17672" x="6192838" y="3206750"/>
          <p14:tracePt t="17681" x="6211888" y="3206750"/>
          <p14:tracePt t="17689" x="6230938" y="3206750"/>
          <p14:tracePt t="17697" x="6240463" y="3206750"/>
          <p14:tracePt t="17705" x="6269038" y="3206750"/>
          <p14:tracePt t="17713" x="6307138" y="3197225"/>
          <p14:tracePt t="17721" x="6337300" y="3187700"/>
          <p14:tracePt t="17729" x="6365875" y="3187700"/>
          <p14:tracePt t="17737" x="6394450" y="3187700"/>
          <p14:tracePt t="17745" x="6423025" y="3187700"/>
          <p14:tracePt t="17753" x="6451600" y="3178175"/>
          <p14:tracePt t="17761" x="6491288" y="3168650"/>
          <p14:tracePt t="17769" x="6500813" y="3168650"/>
          <p14:tracePt t="17777" x="6519863" y="3168650"/>
          <p14:tracePt t="17785" x="6529388" y="3168650"/>
          <p14:tracePt t="17793" x="6548438" y="3168650"/>
          <p14:tracePt t="17817" x="6557963" y="3159125"/>
          <p14:tracePt t="18097" x="6567488" y="3159125"/>
          <p14:tracePt t="18105" x="6577013" y="3159125"/>
          <p14:tracePt t="18113" x="6596063" y="3149600"/>
          <p14:tracePt t="18121" x="6607175" y="3140075"/>
          <p14:tracePt t="18129" x="6616700" y="3140075"/>
          <p14:tracePt t="18137" x="6654800" y="3140075"/>
          <p14:tracePt t="18144" x="6673850" y="3121025"/>
          <p14:tracePt t="18153" x="6692900" y="3111500"/>
          <p14:tracePt t="18161" x="6711950" y="3111500"/>
          <p14:tracePt t="18174" x="6731000" y="3101975"/>
          <p14:tracePt t="18177" x="6780213" y="3092450"/>
          <p14:tracePt t="18185" x="6808788" y="3082925"/>
          <p14:tracePt t="18193" x="6837363" y="3082925"/>
          <p14:tracePt t="18201" x="6875463" y="3062288"/>
          <p14:tracePt t="18209" x="6905625" y="3062288"/>
          <p14:tracePt t="18217" x="6953250" y="3043238"/>
          <p14:tracePt t="18225" x="6991350" y="3024188"/>
          <p14:tracePt t="18233" x="7040563" y="3024188"/>
          <p14:tracePt t="18241" x="7078663" y="3024188"/>
          <p14:tracePt t="18249" x="7145338" y="3014663"/>
          <p14:tracePt t="18257" x="7223125" y="3014663"/>
          <p14:tracePt t="18265" x="7289800" y="3014663"/>
          <p14:tracePt t="18274" x="7358063" y="3014663"/>
          <p14:tracePt t="18281" x="7415213" y="3014663"/>
          <p14:tracePt t="18290" x="7493000" y="3014663"/>
          <p14:tracePt t="18297" x="7550150" y="3014663"/>
          <p14:tracePt t="18305" x="7597775" y="3014663"/>
          <p14:tracePt t="18313" x="7675563" y="3014663"/>
          <p14:tracePt t="18321" x="7742238" y="3014663"/>
          <p14:tracePt t="18329" x="7791450" y="3014663"/>
          <p14:tracePt t="18337" x="7867650" y="3014663"/>
          <p14:tracePt t="18345" x="7935913" y="3014663"/>
          <p14:tracePt t="18353" x="7974013" y="3014663"/>
          <p14:tracePt t="18361" x="8050213" y="3014663"/>
          <p14:tracePt t="18369" x="8108950" y="3014663"/>
          <p14:tracePt t="18377" x="8166100" y="3033713"/>
          <p14:tracePt t="18385" x="8234363" y="3043238"/>
          <p14:tracePt t="18393" x="8281988" y="3043238"/>
          <p14:tracePt t="18401" x="8339138" y="3052763"/>
          <p14:tracePt t="18409" x="8378825" y="3062288"/>
          <p14:tracePt t="18417" x="8426450" y="3062288"/>
          <p14:tracePt t="18425" x="8474075" y="3082925"/>
          <p14:tracePt t="18433" x="8532813" y="3101975"/>
          <p14:tracePt t="18441" x="8580438" y="3111500"/>
          <p14:tracePt t="18449" x="8628063" y="3130550"/>
          <p14:tracePt t="18457" x="8658225" y="3140075"/>
          <p14:tracePt t="18465" x="8686800" y="3140075"/>
          <p14:tracePt t="18474" x="8715375" y="3149600"/>
          <p14:tracePt t="18481" x="8734425" y="3168650"/>
          <p14:tracePt t="18489" x="8753475" y="3168650"/>
          <p14:tracePt t="18505" x="8783638" y="3178175"/>
          <p14:tracePt t="18513" x="8793163" y="3187700"/>
          <p14:tracePt t="18521" x="8831263" y="3197225"/>
          <p14:tracePt t="18529" x="8850313" y="3206750"/>
          <p14:tracePt t="18537" x="8878888" y="3227388"/>
          <p14:tracePt t="18545" x="8897938" y="3227388"/>
          <p14:tracePt t="18553" x="8928100" y="3236913"/>
          <p14:tracePt t="18561" x="8947150" y="3246438"/>
          <p14:tracePt t="18585" x="8956675" y="3246438"/>
          <p14:tracePt t="19809" x="8985250" y="3246438"/>
          <p14:tracePt t="19825" x="9013825" y="3246438"/>
          <p14:tracePt t="19833" x="9023350" y="3246438"/>
          <p14:tracePt t="19842" x="9051925" y="3246438"/>
          <p14:tracePt t="19849" x="9082088" y="3246438"/>
          <p14:tracePt t="19857" x="9101138" y="3246438"/>
          <p14:tracePt t="19865" x="9129713" y="3246438"/>
          <p14:tracePt t="19873" x="9167813" y="3246438"/>
          <p14:tracePt t="19881" x="9226550" y="3236913"/>
          <p14:tracePt t="19889" x="9255125" y="3236913"/>
          <p14:tracePt t="19897" x="9293225" y="3227388"/>
          <p14:tracePt t="19905" x="9312275" y="3227388"/>
          <p14:tracePt t="19913" x="9331325" y="3227388"/>
          <p14:tracePt t="19921" x="9350375" y="3217863"/>
          <p14:tracePt t="19929" x="9359900" y="3217863"/>
          <p14:tracePt t="19937" x="9380538" y="3217863"/>
          <p14:tracePt t="19945" x="9390063" y="3206750"/>
          <p14:tracePt t="19953" x="9399588" y="3206750"/>
          <p14:tracePt t="19961" x="9418638" y="3197225"/>
          <p14:tracePt t="19977" x="9447213" y="3197225"/>
          <p14:tracePt t="19985" x="9456738" y="3197225"/>
          <p14:tracePt t="19993" x="9475788" y="3197225"/>
          <p14:tracePt t="20009" x="9485313" y="3187700"/>
          <p14:tracePt t="20057" x="9504363" y="3187700"/>
          <p14:tracePt t="20081" x="9515475" y="3178175"/>
          <p14:tracePt t="20089" x="9515475" y="3168650"/>
          <p14:tracePt t="20129" x="9515475" y="3159125"/>
          <p14:tracePt t="20137" x="9515475" y="3149600"/>
          <p14:tracePt t="20153" x="9515475" y="3140075"/>
          <p14:tracePt t="20185" x="9515475" y="3130550"/>
          <p14:tracePt t="20193" x="9504363" y="3101975"/>
          <p14:tracePt t="20201" x="9475788" y="3101975"/>
          <p14:tracePt t="20208" x="9437688" y="3073400"/>
          <p14:tracePt t="20217" x="9371013" y="3052763"/>
          <p14:tracePt t="20225" x="9312275" y="3033713"/>
          <p14:tracePt t="20233" x="9205913" y="3014663"/>
          <p14:tracePt t="20242" x="9051925" y="2995613"/>
          <p14:tracePt t="20249" x="8907463" y="2976563"/>
          <p14:tracePt t="20257" x="8753475" y="2976563"/>
          <p14:tracePt t="20265" x="8570913" y="2976563"/>
          <p14:tracePt t="20273" x="8378825" y="2976563"/>
          <p14:tracePt t="20281" x="8166100" y="2976563"/>
          <p14:tracePt t="20289" x="7964488" y="2976563"/>
          <p14:tracePt t="20297" x="7800975" y="2976563"/>
          <p14:tracePt t="20305" x="7616825" y="2976563"/>
          <p14:tracePt t="20313" x="7434263" y="2976563"/>
          <p14:tracePt t="20321" x="7242175" y="2967038"/>
          <p14:tracePt t="20329" x="7000875" y="2967038"/>
          <p14:tracePt t="20337" x="6711950" y="2967038"/>
          <p14:tracePt t="20345" x="6423025" y="2967038"/>
          <p14:tracePt t="20353" x="6134100" y="2967038"/>
          <p14:tracePt t="20361" x="5854700" y="2967038"/>
          <p14:tracePt t="20369" x="5430838" y="2967038"/>
          <p14:tracePt t="20377" x="5018088" y="2967038"/>
          <p14:tracePt t="20385" x="4651375" y="2967038"/>
          <p14:tracePt t="20393" x="4246563" y="2995613"/>
          <p14:tracePt t="20401" x="3813175" y="3062288"/>
          <p14:tracePt t="20409" x="3408363" y="3159125"/>
          <p14:tracePt t="20417" x="3081338" y="3187700"/>
          <p14:tracePt t="20425" x="2773363" y="3255963"/>
          <p14:tracePt t="20433" x="2522538" y="3284538"/>
          <p14:tracePt t="20441" x="2301875" y="3322638"/>
          <p14:tracePt t="20449" x="2098675" y="3351213"/>
          <p14:tracePt t="20457" x="1916113" y="3390900"/>
          <p14:tracePt t="20465" x="1790700" y="3409950"/>
          <p14:tracePt t="20473" x="1655763" y="3457575"/>
          <p14:tracePt t="20481" x="1541463" y="3486150"/>
          <p14:tracePt t="20489" x="1473200" y="3506788"/>
          <p14:tracePt t="20496" x="1406525" y="3535363"/>
          <p14:tracePt t="20505" x="1387475" y="3554413"/>
          <p14:tracePt t="20513" x="1357313" y="3554413"/>
          <p14:tracePt t="20521" x="1328738" y="3582988"/>
          <p14:tracePt t="20529" x="1309688" y="3582988"/>
          <p14:tracePt t="20537" x="1290638" y="3611563"/>
          <p14:tracePt t="20545" x="1271588" y="3621088"/>
          <p14:tracePt t="20553" x="1243013" y="3651250"/>
          <p14:tracePt t="20561" x="1222375" y="3689350"/>
          <p14:tracePt t="20569" x="1222375" y="3708400"/>
          <p14:tracePt t="20577" x="1222375" y="3727450"/>
          <p14:tracePt t="20585" x="1222375" y="3756025"/>
          <p14:tracePt t="20593" x="1222375" y="3765550"/>
          <p14:tracePt t="20601" x="1222375" y="3784600"/>
          <p14:tracePt t="20609" x="1222375" y="3814763"/>
          <p14:tracePt t="20617" x="1231900" y="3814763"/>
          <p14:tracePt t="20625" x="1243013" y="3833813"/>
          <p14:tracePt t="20633" x="1252538" y="3833813"/>
          <p14:tracePt t="20641" x="1281113" y="3843338"/>
          <p14:tracePt t="20649" x="1300163" y="3862388"/>
          <p14:tracePt t="20657" x="1338263" y="3871913"/>
          <p14:tracePt t="20664" x="1376363" y="3871913"/>
          <p14:tracePt t="20673" x="1435100" y="3900488"/>
          <p14:tracePt t="20681" x="1492250" y="3900488"/>
          <p14:tracePt t="20689" x="1579563" y="3910013"/>
          <p14:tracePt t="20697" x="1655763" y="3919538"/>
          <p14:tracePt t="20705" x="1733550" y="3919538"/>
          <p14:tracePt t="20713" x="1849438" y="3919538"/>
          <p14:tracePt t="20721" x="1954213" y="3919538"/>
          <p14:tracePt t="20729" x="2051050" y="3919538"/>
          <p14:tracePt t="20737" x="2185988" y="3919538"/>
          <p14:tracePt t="20745" x="2301875" y="3919538"/>
          <p14:tracePt t="20753" x="2398713" y="3919538"/>
          <p14:tracePt t="20761" x="2513013" y="3919538"/>
          <p14:tracePt t="20769" x="2628900" y="3919538"/>
          <p14:tracePt t="20777" x="2716213" y="3919538"/>
          <p14:tracePt t="20785" x="2832100" y="3919538"/>
          <p14:tracePt t="20793" x="2927350" y="3919538"/>
          <p14:tracePt t="20801" x="3005138" y="3919538"/>
          <p14:tracePt t="20809" x="3081338" y="3919538"/>
          <p14:tracePt t="20817" x="3140075" y="3919538"/>
          <p14:tracePt t="20826" x="3187700" y="3919538"/>
          <p14:tracePt t="20833" x="3225800" y="3919538"/>
          <p14:tracePt t="20841" x="3244850" y="3919538"/>
          <p14:tracePt t="20849" x="3254375" y="3919538"/>
          <p14:tracePt t="20857" x="3263900" y="3919538"/>
          <p14:tracePt t="20865" x="3284538" y="3919538"/>
          <p14:tracePt t="21225" x="3294063" y="3919538"/>
          <p14:tracePt t="21233" x="3313113" y="3919538"/>
          <p14:tracePt t="21241" x="3351213" y="3910013"/>
          <p14:tracePt t="21249" x="3389313" y="3890963"/>
          <p14:tracePt t="21257" x="3438525" y="3890963"/>
          <p14:tracePt t="21265" x="3486150" y="3871913"/>
          <p14:tracePt t="21273" x="3533775" y="3862388"/>
          <p14:tracePt t="21280" x="3630613" y="3833813"/>
          <p14:tracePt t="21289" x="3697288" y="3814763"/>
          <p14:tracePt t="21297" x="3775075" y="3805238"/>
          <p14:tracePt t="21305" x="3841750" y="3765550"/>
          <p14:tracePt t="21313" x="3900488" y="3765550"/>
          <p14:tracePt t="21321" x="3976688" y="3746500"/>
          <p14:tracePt t="21329" x="4044950" y="3746500"/>
          <p14:tracePt t="21337" x="4121150" y="3717925"/>
          <p14:tracePt t="21344" x="4189413" y="3717925"/>
          <p14:tracePt t="21353" x="4256088" y="3708400"/>
          <p14:tracePt t="21361" x="4305300" y="3708400"/>
          <p14:tracePt t="21369" x="4362450" y="3698875"/>
          <p14:tracePt t="21377" x="4400550" y="3689350"/>
          <p14:tracePt t="21385" x="4440238" y="3689350"/>
          <p14:tracePt t="21393" x="4487863" y="3689350"/>
          <p14:tracePt t="21401" x="4525963" y="3689350"/>
          <p14:tracePt t="21409" x="4554538" y="3689350"/>
          <p14:tracePt t="21417" x="4564063" y="3689350"/>
          <p14:tracePt t="21425" x="4584700" y="3689350"/>
          <p14:tracePt t="21433" x="4613275" y="3689350"/>
          <p14:tracePt t="21441" x="4622800" y="3689350"/>
          <p14:tracePt t="21449" x="4651375" y="3689350"/>
          <p14:tracePt t="21457" x="4670425" y="3689350"/>
          <p14:tracePt t="21465" x="4699000" y="3689350"/>
          <p14:tracePt t="21473" x="4719638" y="3689350"/>
          <p14:tracePt t="21481" x="4738688" y="3689350"/>
          <p14:tracePt t="21489" x="4757738" y="3689350"/>
          <p14:tracePt t="21497" x="4767263" y="3689350"/>
          <p14:tracePt t="21505" x="4795838" y="3689350"/>
          <p14:tracePt t="21513" x="4824413" y="3689350"/>
          <p14:tracePt t="21521" x="4864100" y="3689350"/>
          <p14:tracePt t="21529" x="4902200" y="3689350"/>
          <p14:tracePt t="21537" x="4949825" y="3689350"/>
          <p14:tracePt t="21545" x="4987925" y="3689350"/>
          <p14:tracePt t="21553" x="5037138" y="3689350"/>
          <p14:tracePt t="21561" x="5094288" y="3689350"/>
          <p14:tracePt t="21569" x="5151438" y="3689350"/>
          <p14:tracePt t="21577" x="5210175" y="3689350"/>
          <p14:tracePt t="21585" x="5257800" y="3689350"/>
          <p14:tracePt t="21593" x="5316538" y="3689350"/>
          <p14:tracePt t="21601" x="5354638" y="3689350"/>
          <p14:tracePt t="21610" x="5383213" y="3689350"/>
          <p14:tracePt t="21617" x="5411788" y="3689350"/>
          <p14:tracePt t="21625" x="5451475" y="3689350"/>
          <p14:tracePt t="21633" x="5480050" y="3689350"/>
          <p14:tracePt t="21641" x="5499100" y="3689350"/>
          <p14:tracePt t="21649" x="5518150" y="3689350"/>
          <p14:tracePt t="21657" x="5527675" y="3689350"/>
          <p14:tracePt t="21665" x="5556250" y="3689350"/>
          <p14:tracePt t="21673" x="5575300" y="3689350"/>
          <p14:tracePt t="21681" x="5584825" y="3689350"/>
          <p14:tracePt t="21689" x="5595938" y="3689350"/>
          <p14:tracePt t="21697" x="5614988" y="3689350"/>
          <p14:tracePt t="21705" x="5624513" y="3689350"/>
          <p14:tracePt t="21713" x="5643563" y="3689350"/>
          <p14:tracePt t="21721" x="5653088" y="3689350"/>
          <p14:tracePt t="21729" x="5662613" y="3689350"/>
          <p14:tracePt t="21737" x="5672138" y="3689350"/>
          <p14:tracePt t="21745" x="5681663" y="3689350"/>
          <p14:tracePt t="21753" x="5700713" y="3689350"/>
          <p14:tracePt t="21761" x="5719763" y="3689350"/>
          <p14:tracePt t="21769" x="5740400" y="3689350"/>
          <p14:tracePt t="21777" x="5749925" y="3689350"/>
          <p14:tracePt t="21785" x="5778500" y="3689350"/>
          <p14:tracePt t="21794" x="5788025" y="3689350"/>
          <p14:tracePt t="21801" x="5807075" y="3689350"/>
          <p14:tracePt t="21810" x="5826125" y="3689350"/>
          <p14:tracePt t="21817" x="5854700" y="3689350"/>
          <p14:tracePt t="21825" x="5884863" y="3689350"/>
          <p14:tracePt t="21833" x="5913438" y="3689350"/>
          <p14:tracePt t="21841" x="5932488" y="3679825"/>
          <p14:tracePt t="21849" x="5961063" y="3679825"/>
          <p14:tracePt t="21857" x="5980113" y="3670300"/>
          <p14:tracePt t="21865" x="5999163" y="3670300"/>
          <p14:tracePt t="21873" x="6029325" y="3670300"/>
          <p14:tracePt t="21881" x="6067425" y="3660775"/>
          <p14:tracePt t="21889" x="6105525" y="3660775"/>
          <p14:tracePt t="21897" x="6153150" y="3660775"/>
          <p14:tracePt t="21905" x="6192838" y="3660775"/>
          <p14:tracePt t="21913" x="6240463" y="3660775"/>
          <p14:tracePt t="21921" x="6307138" y="3660775"/>
          <p14:tracePt t="21929" x="6346825" y="3660775"/>
          <p14:tracePt t="21937" x="6394450" y="3660775"/>
          <p14:tracePt t="21945" x="6423025" y="3660775"/>
          <p14:tracePt t="21953" x="6462713" y="3660775"/>
          <p14:tracePt t="21961" x="6500813" y="3660775"/>
          <p14:tracePt t="21969" x="6529388" y="3660775"/>
          <p14:tracePt t="21977" x="6557963" y="3660775"/>
          <p14:tracePt t="21985" x="6586538" y="3660775"/>
          <p14:tracePt t="21994" x="6596063" y="3660775"/>
          <p14:tracePt t="22001" x="6616700" y="3660775"/>
          <p14:tracePt t="22009" x="6626225" y="3660775"/>
          <p14:tracePt t="22017" x="6645275" y="3660775"/>
          <p14:tracePt t="22025" x="6654800" y="3660775"/>
          <p14:tracePt t="22033" x="6673850" y="3660775"/>
          <p14:tracePt t="22041" x="6683375" y="3660775"/>
          <p14:tracePt t="22049" x="6692900" y="3660775"/>
          <p14:tracePt t="22057" x="6702425" y="3660775"/>
          <p14:tracePt t="22064" x="6711950" y="3660775"/>
          <p14:tracePt t="22073" x="6731000" y="3660775"/>
          <p14:tracePt t="22081" x="6740525" y="3660775"/>
          <p14:tracePt t="22089" x="6751638" y="3670300"/>
          <p14:tracePt t="22097" x="6770688" y="3670300"/>
          <p14:tracePt t="22121" x="6780213" y="3679825"/>
          <p14:tracePt t="22777" x="6770688" y="3679825"/>
          <p14:tracePt t="22785" x="6751638" y="3679825"/>
          <p14:tracePt t="22794" x="6740525" y="3679825"/>
          <p14:tracePt t="22849" x="6731000" y="3679825"/>
          <p14:tracePt t="22857" x="6721475" y="3679825"/>
          <p14:tracePt t="23145" x="6731000" y="3679825"/>
          <p14:tracePt t="23153" x="6751638" y="3679825"/>
          <p14:tracePt t="23329" x="6761163" y="3679825"/>
          <p14:tracePt t="23433" x="6770688" y="3670300"/>
          <p14:tracePt t="23761" x="6780213" y="3660775"/>
          <p14:tracePt t="23785" x="6780213" y="3651250"/>
          <p14:tracePt t="23801" x="6751638" y="3640138"/>
          <p14:tracePt t="23809" x="6711950" y="3630613"/>
          <p14:tracePt t="23817" x="6654800" y="3630613"/>
          <p14:tracePt t="23825" x="6607175" y="3611563"/>
          <p14:tracePt t="23833" x="6510338" y="3602038"/>
          <p14:tracePt t="23841" x="6384925" y="3592513"/>
          <p14:tracePt t="23849" x="6240463" y="3592513"/>
          <p14:tracePt t="23857" x="6115050" y="3582988"/>
          <p14:tracePt t="23865" x="5932488" y="3544888"/>
          <p14:tracePt t="23873" x="5710238" y="3535363"/>
          <p14:tracePt t="23881" x="5480050" y="3535363"/>
          <p14:tracePt t="23889" x="5210175" y="3535363"/>
          <p14:tracePt t="23897" x="4930775" y="3535363"/>
          <p14:tracePt t="23905" x="4689475" y="3535363"/>
          <p14:tracePt t="23913" x="4430713" y="3535363"/>
          <p14:tracePt t="23921" x="4160838" y="3535363"/>
          <p14:tracePt t="23929" x="3910013" y="3582988"/>
          <p14:tracePt t="23937" x="3708400" y="3621088"/>
          <p14:tracePt t="23945" x="3448050" y="3670300"/>
          <p14:tracePt t="23953" x="3235325" y="3736975"/>
          <p14:tracePt t="23962" x="3109913" y="3775075"/>
          <p14:tracePt t="23969" x="2986088" y="3814763"/>
          <p14:tracePt t="23977" x="2870200" y="3843338"/>
          <p14:tracePt t="23985" x="2773363" y="3890963"/>
          <p14:tracePt t="23993" x="2687638" y="3930650"/>
          <p14:tracePt t="24001" x="2619375" y="3949700"/>
          <p14:tracePt t="24009" x="2532063" y="4006850"/>
          <p14:tracePt t="24017" x="2474913" y="4054475"/>
          <p14:tracePt t="24025" x="2427288" y="4103688"/>
          <p14:tracePt t="24033" x="2359025" y="4141788"/>
          <p14:tracePt t="24041" x="2320925" y="4170363"/>
          <p14:tracePt t="24049" x="2273300" y="4219575"/>
          <p14:tracePt t="24057" x="2263775" y="4229100"/>
          <p14:tracePt t="24065" x="2233613" y="4248150"/>
          <p14:tracePt t="24073" x="2224088" y="4267200"/>
          <p14:tracePt t="24081" x="2214563" y="4267200"/>
          <p14:tracePt t="24089" x="2214563" y="4276725"/>
          <p14:tracePt t="24105" x="2205038" y="4276725"/>
          <p14:tracePt t="24129" x="2195513" y="4295775"/>
          <p14:tracePt t="24153" x="2185988" y="4305300"/>
          <p14:tracePt t="24169" x="2185988" y="4314825"/>
          <p14:tracePt t="24785" x="2214563" y="4324350"/>
          <p14:tracePt t="24793" x="2263775" y="4324350"/>
          <p14:tracePt t="24801" x="2320925" y="4324350"/>
          <p14:tracePt t="24809" x="2349500" y="4314825"/>
          <p14:tracePt t="24817" x="2378075" y="4305300"/>
          <p14:tracePt t="24825" x="2398713" y="4305300"/>
          <p14:tracePt t="24833" x="2417763" y="4305300"/>
          <p14:tracePt t="24841" x="2436813" y="4305300"/>
          <p14:tracePt t="24849" x="2465388" y="4305300"/>
          <p14:tracePt t="24857" x="2503488" y="4305300"/>
          <p14:tracePt t="24865" x="2532063" y="4295775"/>
          <p14:tracePt t="24873" x="2581275" y="4276725"/>
          <p14:tracePt t="24881" x="2619375" y="4276725"/>
          <p14:tracePt t="24889" x="2667000" y="4267200"/>
          <p14:tracePt t="24897" x="2725738" y="4257675"/>
          <p14:tracePt t="24905" x="2801938" y="4248150"/>
          <p14:tracePt t="24913" x="2851150" y="4248150"/>
          <p14:tracePt t="24921" x="2908300" y="4229100"/>
          <p14:tracePt t="24929" x="2976563" y="4219575"/>
          <p14:tracePt t="24937" x="3033713" y="4219575"/>
          <p14:tracePt t="24946" x="3081338" y="4208463"/>
          <p14:tracePt t="24953" x="3130550" y="4198938"/>
          <p14:tracePt t="24961" x="3178175" y="4198938"/>
          <p14:tracePt t="24969" x="3216275" y="4189413"/>
          <p14:tracePt t="24977" x="3284538" y="4189413"/>
          <p14:tracePt t="24985" x="3322638" y="4189413"/>
          <p14:tracePt t="24993" x="3389313" y="4179888"/>
          <p14:tracePt t="25001" x="3467100" y="4179888"/>
          <p14:tracePt t="25009" x="3524250" y="4179888"/>
          <p14:tracePt t="25017" x="3573463" y="4179888"/>
          <p14:tracePt t="25025" x="3649663" y="4170363"/>
          <p14:tracePt t="25033" x="3687763" y="4170363"/>
          <p14:tracePt t="25041" x="3727450" y="4170363"/>
          <p14:tracePt t="25049" x="3784600" y="4160838"/>
          <p14:tracePt t="25057" x="3822700" y="4160838"/>
          <p14:tracePt t="25065" x="3881438" y="4160838"/>
          <p14:tracePt t="25073" x="3919538" y="4160838"/>
          <p14:tracePt t="25081" x="3967163" y="4160838"/>
          <p14:tracePt t="25089" x="4006850" y="4160838"/>
          <p14:tracePt t="25097" x="4044950" y="4160838"/>
          <p14:tracePt t="25105" x="4092575" y="4160838"/>
          <p14:tracePt t="25113" x="4121150" y="4160838"/>
          <p14:tracePt t="25121" x="4141788" y="4160838"/>
          <p14:tracePt t="25130" x="4160838" y="4160838"/>
          <p14:tracePt t="25137" x="4170363" y="4160838"/>
          <p14:tracePt t="25145" x="4179888" y="4160838"/>
          <p14:tracePt t="25153" x="4189413" y="4160838"/>
          <p14:tracePt t="25169" x="4208463" y="4160838"/>
          <p14:tracePt t="25180" x="4217988" y="4160838"/>
          <p14:tracePt t="25193" x="4227513" y="4170363"/>
          <p14:tracePt t="25217" x="4237038" y="4170363"/>
          <p14:tracePt t="25225" x="4246563" y="4170363"/>
          <p14:tracePt t="25241" x="4246563" y="4179888"/>
          <p14:tracePt t="25249" x="4256088" y="4179888"/>
          <p14:tracePt t="25265" x="4265613" y="4179888"/>
          <p14:tracePt t="25281" x="4275138" y="4189413"/>
          <p14:tracePt t="25577" x="4286250" y="4198938"/>
          <p14:tracePt t="25593" x="4295775" y="4208463"/>
          <p14:tracePt t="25617" x="4305300" y="4208463"/>
          <p14:tracePt t="25625" x="4314825" y="4208463"/>
          <p14:tracePt t="25633" x="4352925" y="4208463"/>
          <p14:tracePt t="25641" x="4381500" y="4208463"/>
          <p14:tracePt t="25649" x="4410075" y="4208463"/>
          <p14:tracePt t="25657" x="4497388" y="4208463"/>
          <p14:tracePt t="25665" x="4545013" y="4208463"/>
          <p14:tracePt t="25673" x="4622800" y="4208463"/>
          <p14:tracePt t="25681" x="4708525" y="4208463"/>
          <p14:tracePt t="25689" x="4824413" y="4208463"/>
          <p14:tracePt t="25697" x="4930775" y="4208463"/>
          <p14:tracePt t="25705" x="5018088" y="4208463"/>
          <p14:tracePt t="25713" x="5122863" y="4208463"/>
          <p14:tracePt t="25721" x="5248275" y="4208463"/>
          <p14:tracePt t="25730" x="5354638" y="4208463"/>
          <p14:tracePt t="25737" x="5470525" y="4208463"/>
          <p14:tracePt t="25745" x="5575300" y="4208463"/>
          <p14:tracePt t="25753" x="5710238" y="4208463"/>
          <p14:tracePt t="25761" x="5826125" y="4208463"/>
          <p14:tracePt t="25769" x="5951538" y="4208463"/>
          <p14:tracePt t="25777" x="6048375" y="4208463"/>
          <p14:tracePt t="25784" x="6153150" y="4208463"/>
          <p14:tracePt t="25793" x="6230938" y="4208463"/>
          <p14:tracePt t="25801" x="6297613" y="4208463"/>
          <p14:tracePt t="25809" x="6337300" y="4208463"/>
          <p14:tracePt t="25817" x="6375400" y="4208463"/>
          <p14:tracePt t="25825" x="6394450" y="4208463"/>
          <p14:tracePt t="25833" x="6423025" y="4208463"/>
          <p14:tracePt t="25841" x="6432550" y="4208463"/>
          <p14:tracePt t="25921" x="6442075" y="4208463"/>
          <p14:tracePt t="25937" x="6451600" y="4219575"/>
          <p14:tracePt t="25953" x="6462713" y="4219575"/>
          <p14:tracePt t="25961" x="6472238" y="4229100"/>
          <p14:tracePt t="25969" x="6481763" y="4229100"/>
          <p14:tracePt t="25977" x="6491288" y="4229100"/>
          <p14:tracePt t="25985" x="6500813" y="4229100"/>
          <p14:tracePt t="25993" x="6510338" y="4238625"/>
          <p14:tracePt t="26001" x="6519863" y="4238625"/>
          <p14:tracePt t="26009" x="6529388" y="4238625"/>
          <p14:tracePt t="26017" x="6538913" y="4238625"/>
          <p14:tracePt t="26033" x="6548438" y="4238625"/>
          <p14:tracePt t="26041" x="6567488" y="4238625"/>
          <p14:tracePt t="26049" x="6577013" y="4238625"/>
          <p14:tracePt t="26057" x="6586538" y="4238625"/>
          <p14:tracePt t="26065" x="6596063" y="4248150"/>
          <p14:tracePt t="26081" x="6616700" y="4248150"/>
          <p14:tracePt t="26089" x="6635750" y="4248150"/>
          <p14:tracePt t="26097" x="6635750" y="4257675"/>
          <p14:tracePt t="26105" x="6664325" y="4257675"/>
          <p14:tracePt t="26114" x="6683375" y="4257675"/>
          <p14:tracePt t="26121" x="6711950" y="4257675"/>
          <p14:tracePt t="26129" x="6731000" y="4267200"/>
          <p14:tracePt t="26137" x="6751638" y="4267200"/>
          <p14:tracePt t="26145" x="6780213" y="4276725"/>
          <p14:tracePt t="26153" x="6808788" y="4276725"/>
          <p14:tracePt t="26161" x="6837363" y="4276725"/>
          <p14:tracePt t="26169" x="6856413" y="4286250"/>
          <p14:tracePt t="26177" x="6875463" y="4286250"/>
          <p14:tracePt t="26197" x="6924675" y="4295775"/>
          <p14:tracePt t="26201" x="6943725" y="4295775"/>
          <p14:tracePt t="26209" x="6962775" y="4295775"/>
          <p14:tracePt t="26217" x="6972300" y="4305300"/>
          <p14:tracePt t="26225" x="6991350" y="4324350"/>
          <p14:tracePt t="26665" x="7010400" y="4324350"/>
          <p14:tracePt t="26673" x="7040563" y="4324350"/>
          <p14:tracePt t="26681" x="7059613" y="4324350"/>
          <p14:tracePt t="26689" x="7069138" y="4324350"/>
          <p14:tracePt t="26698" x="7078663" y="4324350"/>
          <p14:tracePt t="26705" x="7097713" y="4324350"/>
          <p14:tracePt t="26714" x="7126288" y="4324350"/>
          <p14:tracePt t="26721" x="7154863" y="4324350"/>
          <p14:tracePt t="26729" x="7194550" y="4324350"/>
          <p14:tracePt t="26737" x="7223125" y="4324350"/>
          <p14:tracePt t="26745" x="7270750" y="4324350"/>
          <p14:tracePt t="26753" x="7318375" y="4324350"/>
          <p14:tracePt t="26761" x="7367588" y="4324350"/>
          <p14:tracePt t="26769" x="7415213" y="4324350"/>
          <p14:tracePt t="26777" x="7462838" y="4324350"/>
          <p14:tracePt t="26785" x="7502525" y="4324350"/>
          <p14:tracePt t="26793" x="7531100" y="4324350"/>
          <p14:tracePt t="26801" x="7559675" y="4324350"/>
          <p14:tracePt t="26809" x="7588250" y="4324350"/>
          <p14:tracePt t="26817" x="7607300" y="4324350"/>
          <p14:tracePt t="26825" x="7616825" y="4324350"/>
          <p14:tracePt t="26833" x="7627938" y="4324350"/>
          <p14:tracePt t="30129" x="7616825" y="4324350"/>
          <p14:tracePt t="30137" x="7607300" y="4324350"/>
          <p14:tracePt t="30145" x="7588250" y="4324350"/>
          <p14:tracePt t="30153" x="7578725" y="4324350"/>
          <p14:tracePt t="30161" x="7569200" y="4324350"/>
          <p14:tracePt t="30177" x="7559675" y="4324350"/>
          <p14:tracePt t="30185" x="7550150" y="4324350"/>
          <p14:tracePt t="30193" x="7540625" y="4324350"/>
          <p14:tracePt t="30201" x="7531100" y="4324350"/>
          <p14:tracePt t="30217" x="7512050" y="4324350"/>
          <p14:tracePt t="30234" x="7502525" y="4324350"/>
          <p14:tracePt t="30265" x="7493000" y="4324350"/>
          <p14:tracePt t="30393" x="7483475" y="4324350"/>
          <p14:tracePt t="30513" x="7472363" y="4324350"/>
          <p14:tracePt t="31321" x="7453313" y="4324350"/>
          <p14:tracePt t="31377" x="7443788" y="4324350"/>
          <p14:tracePt t="32265" x="7462838" y="4314825"/>
          <p14:tracePt t="32417" x="7472363" y="4314825"/>
          <p14:tracePt t="32552" x="7472363" y="4295775"/>
          <p14:tracePt t="32561" x="7502525" y="4276725"/>
          <p14:tracePt t="32570" x="7531100" y="4257675"/>
          <p14:tracePt t="32577" x="7569200" y="4229100"/>
          <p14:tracePt t="32586" x="7627938" y="4170363"/>
          <p14:tracePt t="32593" x="7685088" y="4122738"/>
          <p14:tracePt t="32601" x="7732713" y="4075113"/>
          <p14:tracePt t="32609" x="7820025" y="3987800"/>
          <p14:tracePt t="32617" x="7877175" y="3910013"/>
          <p14:tracePt t="32625" x="7935913" y="3843338"/>
          <p14:tracePt t="32633" x="7993063" y="3756025"/>
          <p14:tracePt t="32641" x="8040688" y="3689350"/>
          <p14:tracePt t="32649" x="8070850" y="3592513"/>
          <p14:tracePt t="32657" x="8128000" y="3506788"/>
          <p14:tracePt t="32665" x="8147050" y="3438525"/>
          <p14:tracePt t="32673" x="8194675" y="3322638"/>
          <p14:tracePt t="32681" x="8243888" y="3217863"/>
          <p14:tracePt t="32689" x="8281988" y="3140075"/>
          <p14:tracePt t="32697" x="8301038" y="3062288"/>
          <p14:tracePt t="32705" x="8339138" y="2976563"/>
          <p14:tracePt t="32713" x="8378825" y="2898775"/>
          <p14:tracePt t="32721" x="8388350" y="2841625"/>
          <p14:tracePt t="32729" x="8426450" y="2735263"/>
          <p14:tracePt t="32737" x="8445500" y="2628900"/>
          <p14:tracePt t="32745" x="8455025" y="2533650"/>
          <p14:tracePt t="32753" x="8474075" y="2408238"/>
          <p14:tracePt t="32761" x="8494713" y="2311400"/>
          <p14:tracePt t="32770" x="8494713" y="2205038"/>
          <p14:tracePt t="32777" x="8494713" y="2100263"/>
          <p14:tracePt t="32785" x="8494713" y="2012950"/>
          <p14:tracePt t="32793" x="8494713" y="1925638"/>
          <p14:tracePt t="32801" x="8494713" y="1849438"/>
          <p14:tracePt t="32809" x="8494713" y="1752600"/>
          <p14:tracePt t="32817" x="8494713" y="1704975"/>
          <p14:tracePt t="32825" x="8494713" y="1617663"/>
          <p14:tracePt t="32833" x="8504238" y="1531938"/>
          <p14:tracePt t="32841" x="8504238" y="1473200"/>
          <p14:tracePt t="32849" x="8504238" y="1397000"/>
          <p14:tracePt t="32857" x="8504238" y="1328738"/>
          <p14:tracePt t="32865" x="8523288" y="1252538"/>
          <p14:tracePt t="32873" x="8523288" y="1174750"/>
          <p14:tracePt t="32881" x="8532813" y="1068388"/>
          <p14:tracePt t="32889" x="8551863" y="973138"/>
          <p14:tracePt t="32897" x="8551863" y="876300"/>
          <p14:tracePt t="32905" x="8551863" y="760413"/>
          <p14:tracePt t="32913" x="8551863" y="655638"/>
          <p14:tracePt t="32920" x="8551863" y="530225"/>
          <p14:tracePt t="32929" x="8551863" y="414338"/>
          <p14:tracePt t="32937" x="8551863" y="298450"/>
          <p14:tracePt t="32945" x="8561388" y="182563"/>
          <p14:tracePt t="32953" x="8580438" y="5715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B3242A4-1E6A-4E02-809C-4A24066EC01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D2D995-20F0-4C14-BF62-1248AB4B484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65255AC-12AC-4323-AA35-9BAC798B66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3221</TotalTime>
  <Words>476</Words>
  <Application>Microsoft Office PowerPoint</Application>
  <PresentationFormat>Widescreen</PresentationFormat>
  <Paragraphs>93</Paragraphs>
  <Slides>7</Slides>
  <Notes>5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avenir-lt-w01_35-light1475496</vt:lpstr>
      <vt:lpstr>Calibri</vt:lpstr>
      <vt:lpstr>Calibri Light</vt:lpstr>
      <vt:lpstr>Office Theme</vt:lpstr>
      <vt:lpstr>Title Lorem Ipsum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Christine Joy</dc:creator>
  <cp:lastModifiedBy>User</cp:lastModifiedBy>
  <cp:revision>47</cp:revision>
  <dcterms:created xsi:type="dcterms:W3CDTF">2021-07-12T23:01:32Z</dcterms:created>
  <dcterms:modified xsi:type="dcterms:W3CDTF">2022-09-12T16:53:24Z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